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636038" cy="32435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16">
          <p15:clr>
            <a:srgbClr val="747775"/>
          </p15:clr>
        </p15:guide>
        <p15:guide id="2" pos="68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6" d="100"/>
          <a:sy n="26" d="100"/>
        </p:scale>
        <p:origin x="1692" y="18"/>
      </p:cViewPr>
      <p:guideLst>
        <p:guide orient="horz" pos="10216"/>
        <p:guide pos="68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5669" y="685800"/>
            <a:ext cx="2287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37546" y="4695448"/>
            <a:ext cx="20160900" cy="129438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7526" y="17872592"/>
            <a:ext cx="20160900" cy="49992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37526" y="6975458"/>
            <a:ext cx="20160900" cy="123819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600"/>
              <a:buNone/>
              <a:defRPr sz="41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37526" y="19878598"/>
            <a:ext cx="20160900" cy="82035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 algn="ctr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37526" y="13563715"/>
            <a:ext cx="20160900" cy="53088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500"/>
              <a:buNone/>
              <a:defRPr sz="12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201609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94644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434143" y="7267751"/>
            <a:ext cx="9464400" cy="215439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37526" y="3503731"/>
            <a:ext cx="6644100" cy="47658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37526" y="8763112"/>
            <a:ext cx="6644100" cy="200508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60001" y="2838741"/>
            <a:ext cx="15067200" cy="257973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818000" y="-788"/>
            <a:ext cx="10818000" cy="324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17175" tIns="317175" rIns="317175" bIns="317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8211" y="7776663"/>
            <a:ext cx="9571500" cy="9347700"/>
          </a:xfrm>
          <a:prstGeom prst="rect">
            <a:avLst/>
          </a:prstGeom>
        </p:spPr>
        <p:txBody>
          <a:bodyPr spcFirstLastPara="1" wrap="square" lIns="317175" tIns="317175" rIns="317175" bIns="3171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8211" y="17676784"/>
            <a:ext cx="9571500" cy="7788000"/>
          </a:xfrm>
          <a:prstGeom prst="rect">
            <a:avLst/>
          </a:prstGeom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687557" y="4566170"/>
            <a:ext cx="9078900" cy="233028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37526" y="26678902"/>
            <a:ext cx="14193900" cy="38157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37526" y="2806422"/>
            <a:ext cx="20160900" cy="3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7526" y="7267751"/>
            <a:ext cx="20160900" cy="215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t" anchorCtr="0">
            <a:normAutofit/>
          </a:bodyPr>
          <a:lstStyle>
            <a:lvl1pPr marL="457200" lvl="0" indent="-622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Char char="●"/>
              <a:defRPr sz="6200">
                <a:solidFill>
                  <a:schemeClr val="dk2"/>
                </a:solidFill>
              </a:defRPr>
            </a:lvl1pPr>
            <a:lvl2pPr marL="914400" lvl="1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marL="1371600" lvl="2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marL="1828800" lvl="3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marL="2286000" lvl="4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marL="2743200" lvl="5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marL="3200400" lvl="6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marL="3657600" lvl="7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marL="4114800" lvl="8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0047036" y="29407232"/>
            <a:ext cx="1298400" cy="24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7175" tIns="317175" rIns="317175" bIns="317175" anchor="ctr" anchorCtr="0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46650" y="6130800"/>
            <a:ext cx="51249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Modalidade da bolsa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433640" y="6165000"/>
            <a:ext cx="6733200" cy="23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sz="6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Sigla do Projeto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Autores: Bolsista, Orientador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7109550" y="6165000"/>
            <a:ext cx="34443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 Laboratório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95810" y="8722985"/>
            <a:ext cx="9806100" cy="5945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929520" y="8826840"/>
            <a:ext cx="93387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 / OBJETIVO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17022" y="14915160"/>
            <a:ext cx="9763800" cy="84576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144080" y="15179760"/>
            <a:ext cx="91356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 E MÉTODOS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20560" y="23619820"/>
            <a:ext cx="9756600" cy="81816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44080" y="23966640"/>
            <a:ext cx="91464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0792915" y="8735810"/>
            <a:ext cx="9998700" cy="10213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0923120" y="8946360"/>
            <a:ext cx="9650400" cy="7413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</a:t>
            </a:r>
            <a:endParaRPr sz="39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0792915" y="19203828"/>
            <a:ext cx="9998700" cy="69375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0923120" y="19423080"/>
            <a:ext cx="9738300" cy="6960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sz="3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0792915" y="26395845"/>
            <a:ext cx="9998700" cy="53568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08760" y="26549280"/>
            <a:ext cx="9252600" cy="6960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 sz="3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0923120" y="30445200"/>
            <a:ext cx="1809300" cy="6960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6875" tIns="73425" rIns="146875" bIns="7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APOIO</a:t>
            </a:r>
            <a:endParaRPr sz="3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m 4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362A8C42-B886-8276-0F26-B2073052F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14" y="707175"/>
            <a:ext cx="19507201" cy="5457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Juliana Fiorio</cp:lastModifiedBy>
  <cp:revision>1</cp:revision>
  <dcterms:modified xsi:type="dcterms:W3CDTF">2024-04-15T17:42:33Z</dcterms:modified>
</cp:coreProperties>
</file>