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18002250" cy="12601575"/>
  <p:notesSz cx="6858000" cy="9144000"/>
  <p:defaultTextStyle>
    <a:defPPr>
      <a:defRPr lang="pt-BR"/>
    </a:defPPr>
    <a:lvl1pPr marL="0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874269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748536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2622804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3497073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4371342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5245609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6119878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6994146" algn="l" defTabSz="1748536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272" y="-72"/>
      </p:cViewPr>
      <p:guideLst>
        <p:guide orient="horz" pos="3969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600076" y="604876"/>
            <a:ext cx="16797483" cy="1138665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824112" y="797773"/>
            <a:ext cx="16354030" cy="5712714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1422178" y="3344629"/>
            <a:ext cx="15301913" cy="3360420"/>
          </a:xfrm>
        </p:spPr>
        <p:txBody>
          <a:bodyPr lIns="87440" rIns="87440" bIns="87440"/>
          <a:lstStyle>
            <a:lvl1pPr algn="r">
              <a:defRPr sz="86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1422178" y="6771246"/>
            <a:ext cx="15301913" cy="1680210"/>
          </a:xfrm>
        </p:spPr>
        <p:txBody>
          <a:bodyPr lIns="349758" tIns="0"/>
          <a:lstStyle>
            <a:lvl1pPr marL="69952" indent="0" algn="r">
              <a:spcBef>
                <a:spcPts val="0"/>
              </a:spcBef>
              <a:buNone/>
              <a:defRPr sz="3800">
                <a:solidFill>
                  <a:schemeClr val="bg2">
                    <a:shade val="25000"/>
                  </a:schemeClr>
                </a:solidFill>
              </a:defRPr>
            </a:lvl1pPr>
            <a:lvl2pPr marL="874395" indent="0" algn="ctr">
              <a:buNone/>
            </a:lvl2pPr>
            <a:lvl3pPr marL="1748790" indent="0" algn="ctr">
              <a:buNone/>
            </a:lvl3pPr>
            <a:lvl4pPr marL="2623185" indent="0" algn="ctr">
              <a:buNone/>
            </a:lvl4pPr>
            <a:lvl5pPr marL="3497580" indent="0" algn="ctr">
              <a:buNone/>
            </a:lvl5pPr>
            <a:lvl6pPr marL="4371975" indent="0" algn="ctr">
              <a:buNone/>
            </a:lvl6pPr>
            <a:lvl7pPr marL="5246370" indent="0" algn="ctr">
              <a:buNone/>
            </a:lvl7pPr>
            <a:lvl8pPr marL="6120765" indent="0" algn="ctr">
              <a:buNone/>
            </a:lvl8pPr>
            <a:lvl9pPr marL="699516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0124" y="9157144"/>
            <a:ext cx="16112014" cy="1932242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90124" y="974522"/>
            <a:ext cx="16112014" cy="769536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3051631" y="980131"/>
            <a:ext cx="3900488" cy="9661206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50131" y="980127"/>
            <a:ext cx="11701463" cy="9661209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0124" y="9157144"/>
            <a:ext cx="16112014" cy="1932242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124" y="974522"/>
            <a:ext cx="16112014" cy="769536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600076" y="604876"/>
            <a:ext cx="16797483" cy="1138665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824112" y="797774"/>
            <a:ext cx="16354030" cy="7977192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2052" y="9056332"/>
            <a:ext cx="16112014" cy="1243355"/>
          </a:xfrm>
        </p:spPr>
        <p:txBody>
          <a:bodyPr lIns="174879" bIns="0" anchor="b"/>
          <a:lstStyle>
            <a:lvl1pPr algn="l">
              <a:buNone/>
              <a:defRPr sz="69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22052" y="10334989"/>
            <a:ext cx="16112014" cy="772897"/>
          </a:xfrm>
        </p:spPr>
        <p:txBody>
          <a:bodyPr lIns="227343" tIns="0" anchor="t"/>
          <a:lstStyle>
            <a:lvl1pPr marL="0" marR="69952" indent="0" algn="l">
              <a:spcBef>
                <a:spcPts val="0"/>
              </a:spcBef>
              <a:spcAft>
                <a:spcPts val="0"/>
              </a:spcAft>
              <a:buNone/>
              <a:defRPr sz="34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12630" y="974522"/>
            <a:ext cx="7740968" cy="8065008"/>
          </a:xfrm>
        </p:spPr>
        <p:txBody>
          <a:bodyPr/>
          <a:lstStyle>
            <a:lvl1pPr>
              <a:defRPr sz="5000"/>
            </a:lvl1pPr>
            <a:lvl2pPr>
              <a:defRPr sz="42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362115" y="974522"/>
            <a:ext cx="7740968" cy="8065008"/>
          </a:xfrm>
        </p:spPr>
        <p:txBody>
          <a:bodyPr/>
          <a:lstStyle>
            <a:lvl1pPr>
              <a:defRPr sz="5000"/>
            </a:lvl1pPr>
            <a:lvl2pPr>
              <a:defRPr sz="42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0124" y="9157144"/>
            <a:ext cx="16112014" cy="1932242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95472" y="1064717"/>
            <a:ext cx="7740968" cy="1455598"/>
          </a:xfrm>
        </p:spPr>
        <p:txBody>
          <a:bodyPr lIns="279806" anchor="ctr"/>
          <a:lstStyle>
            <a:lvl1pPr marL="0" indent="0" algn="l">
              <a:buNone/>
              <a:defRPr sz="4600" b="1">
                <a:solidFill>
                  <a:schemeClr val="tx1"/>
                </a:solidFill>
              </a:defRPr>
            </a:lvl1pPr>
            <a:lvl2pPr>
              <a:buNone/>
              <a:defRPr sz="3800" b="1"/>
            </a:lvl2pPr>
            <a:lvl3pPr>
              <a:buNone/>
              <a:defRPr sz="3400" b="1"/>
            </a:lvl3pPr>
            <a:lvl4pPr>
              <a:buNone/>
              <a:defRPr sz="3100" b="1"/>
            </a:lvl4pPr>
            <a:lvl5pPr>
              <a:buNone/>
              <a:defRPr sz="31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9158957" y="1064717"/>
            <a:ext cx="7740968" cy="1455598"/>
          </a:xfrm>
        </p:spPr>
        <p:txBody>
          <a:bodyPr lIns="262319" anchor="ctr"/>
          <a:lstStyle>
            <a:lvl1pPr marL="0" indent="0" algn="l">
              <a:buNone/>
              <a:defRPr sz="4600" b="1">
                <a:solidFill>
                  <a:schemeClr val="tx1"/>
                </a:solidFill>
              </a:defRPr>
            </a:lvl1pPr>
            <a:lvl2pPr>
              <a:buNone/>
              <a:defRPr sz="3800" b="1"/>
            </a:lvl2pPr>
            <a:lvl3pPr>
              <a:buNone/>
              <a:defRPr sz="3400" b="1"/>
            </a:lvl3pPr>
            <a:lvl4pPr>
              <a:buNone/>
              <a:defRPr sz="3100" b="1"/>
            </a:lvl4pPr>
            <a:lvl5pPr>
              <a:buNone/>
              <a:defRPr sz="31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1195472" y="2660332"/>
            <a:ext cx="7740968" cy="6412802"/>
          </a:xfrm>
        </p:spPr>
        <p:txBody>
          <a:bodyPr anchor="t"/>
          <a:lstStyle>
            <a:lvl1pPr algn="l">
              <a:defRPr sz="4600"/>
            </a:lvl1pPr>
            <a:lvl2pPr algn="l">
              <a:defRPr sz="3800"/>
            </a:lvl2pPr>
            <a:lvl3pPr algn="l">
              <a:defRPr sz="3400"/>
            </a:lvl3pPr>
            <a:lvl4pPr algn="l">
              <a:defRPr sz="3100"/>
            </a:lvl4pPr>
            <a:lvl5pPr algn="l">
              <a:defRPr sz="31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9158957" y="2660332"/>
            <a:ext cx="7740968" cy="6412802"/>
          </a:xfrm>
        </p:spPr>
        <p:txBody>
          <a:bodyPr anchor="t"/>
          <a:lstStyle>
            <a:lvl1pPr algn="l">
              <a:defRPr sz="4600"/>
            </a:lvl1pPr>
            <a:lvl2pPr algn="l">
              <a:defRPr sz="3800"/>
            </a:lvl2pPr>
            <a:lvl3pPr algn="l">
              <a:defRPr sz="3400"/>
            </a:lvl3pPr>
            <a:lvl4pPr algn="l">
              <a:defRPr sz="3100"/>
            </a:lvl4pPr>
            <a:lvl5pPr algn="l">
              <a:defRPr sz="31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600076" y="604876"/>
            <a:ext cx="16797483" cy="1138665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04481" y="980122"/>
            <a:ext cx="5850731" cy="1680210"/>
          </a:xfrm>
        </p:spPr>
        <p:txBody>
          <a:bodyPr anchor="b"/>
          <a:lstStyle>
            <a:lvl1pPr algn="l">
              <a:buNone/>
              <a:defRPr sz="4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904605" y="2660336"/>
            <a:ext cx="5850731" cy="7728731"/>
          </a:xfrm>
        </p:spPr>
        <p:txBody>
          <a:bodyPr lIns="174879"/>
          <a:lstStyle>
            <a:lvl1pPr marL="34976" marR="34976" indent="0">
              <a:spcBef>
                <a:spcPts val="0"/>
              </a:spcBef>
              <a:buNone/>
              <a:defRPr sz="2700">
                <a:solidFill>
                  <a:schemeClr val="tx1"/>
                </a:solidFill>
              </a:defRPr>
            </a:lvl1pPr>
            <a:lvl2pPr>
              <a:buNone/>
              <a:defRPr sz="2300">
                <a:solidFill>
                  <a:schemeClr val="tx1"/>
                </a:solidFill>
              </a:defRPr>
            </a:lvl2pPr>
            <a:lvl3pPr>
              <a:buNone/>
              <a:defRPr sz="1900">
                <a:solidFill>
                  <a:schemeClr val="tx1"/>
                </a:solidFill>
              </a:defRPr>
            </a:lvl3pPr>
            <a:lvl4pPr>
              <a:buNone/>
              <a:defRPr sz="1700">
                <a:solidFill>
                  <a:schemeClr val="tx1"/>
                </a:solidFill>
              </a:defRPr>
            </a:lvl4pPr>
            <a:lvl5pPr>
              <a:buNone/>
              <a:defRPr sz="17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498952" y="1709139"/>
            <a:ext cx="9107751" cy="8681089"/>
          </a:xfrm>
        </p:spPr>
        <p:txBody>
          <a:bodyPr/>
          <a:lstStyle>
            <a:lvl1pPr>
              <a:defRPr sz="5400">
                <a:solidFill>
                  <a:schemeClr val="tx1"/>
                </a:solidFill>
              </a:defRPr>
            </a:lvl1pPr>
            <a:lvl2pPr>
              <a:defRPr sz="5000">
                <a:solidFill>
                  <a:schemeClr val="tx1"/>
                </a:solidFill>
              </a:defRPr>
            </a:lvl2pPr>
            <a:lvl3pPr>
              <a:defRPr sz="4600">
                <a:solidFill>
                  <a:schemeClr val="tx1"/>
                </a:solidFill>
              </a:defRPr>
            </a:lvl3pPr>
            <a:lvl4pPr>
              <a:defRPr sz="3800">
                <a:solidFill>
                  <a:schemeClr val="tx1"/>
                </a:solidFill>
              </a:defRPr>
            </a:lvl4pPr>
            <a:lvl5pPr>
              <a:defRPr sz="38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600076" y="604876"/>
            <a:ext cx="16797483" cy="1138665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12601576" y="797772"/>
            <a:ext cx="4576566" cy="7980998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3" y="9209653"/>
            <a:ext cx="16202025" cy="1932242"/>
          </a:xfrm>
        </p:spPr>
        <p:txBody>
          <a:bodyPr anchor="t"/>
          <a:lstStyle>
            <a:lvl1pPr algn="l">
              <a:buNone/>
              <a:defRPr sz="69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12723464" y="980122"/>
            <a:ext cx="4410551" cy="7738595"/>
          </a:xfrm>
        </p:spPr>
        <p:txBody>
          <a:bodyPr lIns="174879"/>
          <a:lstStyle>
            <a:lvl1pPr marL="87440" indent="0" algn="l">
              <a:spcBef>
                <a:spcPts val="0"/>
              </a:spcBef>
              <a:buNone/>
              <a:defRPr sz="2700">
                <a:solidFill>
                  <a:srgbClr val="FFFFFF"/>
                </a:solidFill>
              </a:defRPr>
            </a:lvl1pPr>
            <a:lvl2pPr>
              <a:defRPr sz="2300">
                <a:solidFill>
                  <a:srgbClr val="FFFFFF"/>
                </a:solidFill>
              </a:defRPr>
            </a:lvl2pPr>
            <a:lvl3pPr>
              <a:defRPr sz="1900">
                <a:solidFill>
                  <a:srgbClr val="FFFFFF"/>
                </a:solidFill>
              </a:defRPr>
            </a:lvl3pPr>
            <a:lvl4pPr>
              <a:defRPr sz="1700">
                <a:solidFill>
                  <a:srgbClr val="FFFFFF"/>
                </a:solidFill>
              </a:defRPr>
            </a:lvl4pPr>
            <a:lvl5pPr>
              <a:defRPr sz="17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29789" y="800723"/>
            <a:ext cx="11665458" cy="7980998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61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600076" y="604876"/>
            <a:ext cx="16797483" cy="1138665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824112" y="797773"/>
            <a:ext cx="16354030" cy="1008126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74879" tIns="87440" rIns="174879" bIns="8744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990124" y="9161021"/>
            <a:ext cx="16112014" cy="1932242"/>
          </a:xfrm>
          <a:prstGeom prst="rect">
            <a:avLst/>
          </a:prstGeom>
        </p:spPr>
        <p:txBody>
          <a:bodyPr vert="horz" lIns="174879" tIns="87440" rIns="174879" bIns="87440" anchor="b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990124" y="974522"/>
            <a:ext cx="16112014" cy="7695362"/>
          </a:xfrm>
          <a:prstGeom prst="rect">
            <a:avLst/>
          </a:prstGeom>
        </p:spPr>
        <p:txBody>
          <a:bodyPr vert="horz" lIns="349758" tIns="174879" rIns="174879" bIns="87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7434646" y="11230571"/>
            <a:ext cx="4500563" cy="670917"/>
          </a:xfrm>
          <a:prstGeom prst="rect">
            <a:avLst/>
          </a:prstGeom>
        </p:spPr>
        <p:txBody>
          <a:bodyPr vert="horz" lIns="174879" tIns="87440" rIns="174879" bIns="87440" anchor="b"/>
          <a:lstStyle>
            <a:lvl1pPr algn="r" eaLnBrk="1" latinLnBrk="0" hangingPunct="1">
              <a:defRPr kumimoji="0" sz="19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0BF6778-BE9B-4C13-9F6A-C69D77867964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11935208" y="11230571"/>
            <a:ext cx="4500563" cy="670917"/>
          </a:xfrm>
          <a:prstGeom prst="rect">
            <a:avLst/>
          </a:prstGeom>
        </p:spPr>
        <p:txBody>
          <a:bodyPr vert="horz" lIns="174879" tIns="87440" rIns="174879" bIns="87440" anchor="b"/>
          <a:lstStyle>
            <a:lvl1pPr algn="l" eaLnBrk="1" latinLnBrk="0" hangingPunct="1">
              <a:defRPr kumimoji="0" sz="19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16435771" y="11230571"/>
            <a:ext cx="900113" cy="670917"/>
          </a:xfrm>
          <a:prstGeom prst="rect">
            <a:avLst/>
          </a:prstGeom>
        </p:spPr>
        <p:txBody>
          <a:bodyPr vert="horz" lIns="174879" tIns="87440" rIns="174879" bIns="87440" anchor="b"/>
          <a:lstStyle>
            <a:lvl1pPr algn="r" eaLnBrk="1" latinLnBrk="0" hangingPunct="1">
              <a:defRPr kumimoji="0" sz="19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8BA2CE3-A120-4620-8BEC-A38200686B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69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507149" indent="-507149" algn="l" rtl="0" eaLnBrk="1" latinLnBrk="0" hangingPunct="1">
        <a:spcBef>
          <a:spcPts val="478"/>
        </a:spcBef>
        <a:buClr>
          <a:schemeClr val="accent1"/>
        </a:buClr>
        <a:buSzPct val="80000"/>
        <a:buFont typeface="Wingdings 2"/>
        <a:buChar char=""/>
        <a:defRPr kumimoji="0" sz="54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49274" indent="-384734" algn="l" rtl="0" eaLnBrk="1" latinLnBrk="0" hangingPunct="1">
        <a:spcBef>
          <a:spcPts val="478"/>
        </a:spcBef>
        <a:buClr>
          <a:schemeClr val="accent1"/>
        </a:buClr>
        <a:buSzPct val="100000"/>
        <a:buFont typeface="Verdana"/>
        <a:buChar char="◦"/>
        <a:defRPr kumimoji="0"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503959" indent="-349758" algn="l" rtl="0" eaLnBrk="1" latinLnBrk="0" hangingPunct="1">
        <a:spcBef>
          <a:spcPts val="478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1958645" indent="-349758" algn="l" rtl="0" eaLnBrk="1" latinLnBrk="0" hangingPunct="1">
        <a:spcBef>
          <a:spcPts val="44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448306" indent="-349758" algn="l" rtl="0" eaLnBrk="1" latinLnBrk="0" hangingPunct="1">
        <a:spcBef>
          <a:spcPts val="478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2850528" indent="-349758" algn="l" rtl="0" eaLnBrk="1" latinLnBrk="0" hangingPunct="1">
        <a:spcBef>
          <a:spcPts val="478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3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52749" indent="-349758" algn="l" rtl="0" eaLnBrk="1" latinLnBrk="0" hangingPunct="1">
        <a:spcBef>
          <a:spcPts val="488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459" indent="-349758" algn="l" rtl="0" eaLnBrk="1" latinLnBrk="0" hangingPunct="1">
        <a:spcBef>
          <a:spcPts val="492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9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09657" indent="-349758" algn="l" rtl="0" eaLnBrk="1" latinLnBrk="0" hangingPunct="1">
        <a:spcBef>
          <a:spcPts val="488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8743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7487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6231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4975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4371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52463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6120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53253" y="6465620"/>
            <a:ext cx="6552728" cy="5388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eta para baixo 7"/>
          <p:cNvSpPr/>
          <p:nvPr/>
        </p:nvSpPr>
        <p:spPr>
          <a:xfrm rot="16200000">
            <a:off x="7812994" y="8208999"/>
            <a:ext cx="1512169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/>
            <a:endParaRPr lang="pt-BR"/>
          </a:p>
        </p:txBody>
      </p:sp>
      <p:sp>
        <p:nvSpPr>
          <p:cNvPr id="9" name="Seta para baixo 8"/>
          <p:cNvSpPr/>
          <p:nvPr/>
        </p:nvSpPr>
        <p:spPr>
          <a:xfrm>
            <a:off x="4248599" y="6012756"/>
            <a:ext cx="936103" cy="10801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/>
            <a:endParaRPr lang="pt-BR"/>
          </a:p>
        </p:txBody>
      </p:sp>
      <p:pic>
        <p:nvPicPr>
          <p:cNvPr id="11267" name="Picture 3" descr="C:\Users\UCS\Downloads\20250618_13091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4382" y="1872207"/>
            <a:ext cx="4296594" cy="3222446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2233001" y="5076651"/>
            <a:ext cx="4459849" cy="646317"/>
          </a:xfrm>
          <a:prstGeom prst="rect">
            <a:avLst/>
          </a:prstGeom>
        </p:spPr>
        <p:txBody>
          <a:bodyPr wrap="none" lIns="91427" tIns="45713" rIns="91427" bIns="45713">
            <a:spAutoFit/>
          </a:bodyPr>
          <a:lstStyle/>
          <a:p>
            <a:pPr lvl="0" algn="ctr"/>
            <a:r>
              <a:rPr lang="pt-BR" sz="3600" i="1" dirty="0" err="1">
                <a:solidFill>
                  <a:prstClr val="black"/>
                </a:solidFill>
              </a:rPr>
              <a:t>Favolus</a:t>
            </a:r>
            <a:r>
              <a:rPr lang="pt-BR" sz="3600" i="1" dirty="0">
                <a:solidFill>
                  <a:prstClr val="black"/>
                </a:solidFill>
              </a:rPr>
              <a:t> </a:t>
            </a:r>
            <a:r>
              <a:rPr lang="pt-BR" sz="3600" i="1" dirty="0" err="1">
                <a:solidFill>
                  <a:prstClr val="black"/>
                </a:solidFill>
              </a:rPr>
              <a:t>tenuiculus</a:t>
            </a:r>
            <a:endParaRPr lang="pt-BR" sz="3600" i="1" dirty="0">
              <a:solidFill>
                <a:prstClr val="black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160640" y="10623009"/>
            <a:ext cx="3469963" cy="646317"/>
          </a:xfrm>
          <a:prstGeom prst="rect">
            <a:avLst/>
          </a:prstGeom>
        </p:spPr>
        <p:txBody>
          <a:bodyPr wrap="none" lIns="91427" tIns="45713" rIns="91427" bIns="45713">
            <a:spAutoFit/>
          </a:bodyPr>
          <a:lstStyle/>
          <a:p>
            <a:pPr lvl="0" algn="ctr"/>
            <a:r>
              <a:rPr lang="pt-BR" sz="3600" dirty="0">
                <a:solidFill>
                  <a:prstClr val="black"/>
                </a:solidFill>
              </a:rPr>
              <a:t>Cultivo líquido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24461" y="7236892"/>
            <a:ext cx="3685130" cy="33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tângulo 15"/>
          <p:cNvSpPr/>
          <p:nvPr/>
        </p:nvSpPr>
        <p:spPr>
          <a:xfrm>
            <a:off x="10686027" y="5868741"/>
            <a:ext cx="5996552" cy="646317"/>
          </a:xfrm>
          <a:prstGeom prst="rect">
            <a:avLst/>
          </a:prstGeom>
        </p:spPr>
        <p:txBody>
          <a:bodyPr wrap="none" lIns="91427" tIns="45713" rIns="91427" bIns="45713">
            <a:spAutoFit/>
          </a:bodyPr>
          <a:lstStyle/>
          <a:p>
            <a:pPr lvl="0" algn="ctr"/>
            <a:r>
              <a:rPr lang="pt-BR" sz="3600" dirty="0" err="1"/>
              <a:t>Exopolissacarídeos</a:t>
            </a:r>
            <a:r>
              <a:rPr lang="pt-BR" sz="3600" dirty="0"/>
              <a:t> (EPS)</a:t>
            </a:r>
            <a:endParaRPr lang="pt-BR" sz="36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268</TotalTime>
  <Words>8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Aspecto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UCS</dc:creator>
  <cp:lastModifiedBy>UCS</cp:lastModifiedBy>
  <cp:revision>18</cp:revision>
  <dcterms:created xsi:type="dcterms:W3CDTF">2025-06-18T15:16:17Z</dcterms:created>
  <dcterms:modified xsi:type="dcterms:W3CDTF">2025-06-24T13:19:57Z</dcterms:modified>
</cp:coreProperties>
</file>