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21636038" cy="324358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0216">
          <p15:clr>
            <a:srgbClr val="747775"/>
          </p15:clr>
        </p15:guide>
        <p15:guide id="2" pos="6814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7"/>
  </p:normalViewPr>
  <p:slideViewPr>
    <p:cSldViewPr snapToGrid="0">
      <p:cViewPr>
        <p:scale>
          <a:sx n="50" d="100"/>
          <a:sy n="50" d="100"/>
        </p:scale>
        <p:origin x="18" y="36"/>
      </p:cViewPr>
      <p:guideLst>
        <p:guide orient="horz" pos="10216"/>
        <p:guide pos="681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85669" y="685800"/>
            <a:ext cx="2287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685800"/>
            <a:ext cx="228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737546" y="4695448"/>
            <a:ext cx="20160900" cy="12943800"/>
          </a:xfrm>
          <a:prstGeom prst="rect">
            <a:avLst/>
          </a:prstGeom>
        </p:spPr>
        <p:txBody>
          <a:bodyPr spcFirstLastPara="1" wrap="square" lIns="317175" tIns="317175" rIns="317175" bIns="3171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0"/>
              <a:buNone/>
              <a:defRPr sz="1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000"/>
              <a:buNone/>
              <a:defRPr sz="1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000"/>
              <a:buNone/>
              <a:defRPr sz="1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000"/>
              <a:buNone/>
              <a:defRPr sz="1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000"/>
              <a:buNone/>
              <a:defRPr sz="1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000"/>
              <a:buNone/>
              <a:defRPr sz="1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000"/>
              <a:buNone/>
              <a:defRPr sz="1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000"/>
              <a:buNone/>
              <a:defRPr sz="1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000"/>
              <a:buNone/>
              <a:defRPr sz="180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37526" y="17872592"/>
            <a:ext cx="20160900" cy="4999200"/>
          </a:xfrm>
          <a:prstGeom prst="rect">
            <a:avLst/>
          </a:prstGeom>
        </p:spPr>
        <p:txBody>
          <a:bodyPr spcFirstLastPara="1" wrap="square" lIns="317175" tIns="317175" rIns="317175" bIns="3171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20047036" y="29407232"/>
            <a:ext cx="1298400" cy="2482500"/>
          </a:xfrm>
          <a:prstGeom prst="rect">
            <a:avLst/>
          </a:prstGeom>
        </p:spPr>
        <p:txBody>
          <a:bodyPr spcFirstLastPara="1" wrap="square" lIns="317175" tIns="317175" rIns="317175" bIns="3171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737526" y="6975458"/>
            <a:ext cx="20160900" cy="12381900"/>
          </a:xfrm>
          <a:prstGeom prst="rect">
            <a:avLst/>
          </a:prstGeom>
        </p:spPr>
        <p:txBody>
          <a:bodyPr spcFirstLastPara="1" wrap="square" lIns="317175" tIns="317175" rIns="317175" bIns="3171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1600"/>
              <a:buNone/>
              <a:defRPr sz="41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1600"/>
              <a:buNone/>
              <a:defRPr sz="41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1600"/>
              <a:buNone/>
              <a:defRPr sz="41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1600"/>
              <a:buNone/>
              <a:defRPr sz="41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1600"/>
              <a:buNone/>
              <a:defRPr sz="41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1600"/>
              <a:buNone/>
              <a:defRPr sz="41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1600"/>
              <a:buNone/>
              <a:defRPr sz="41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1600"/>
              <a:buNone/>
              <a:defRPr sz="41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1600"/>
              <a:buNone/>
              <a:defRPr sz="416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737526" y="19878598"/>
            <a:ext cx="20160900" cy="8203500"/>
          </a:xfrm>
          <a:prstGeom prst="rect">
            <a:avLst/>
          </a:prstGeom>
        </p:spPr>
        <p:txBody>
          <a:bodyPr spcFirstLastPara="1" wrap="square" lIns="317175" tIns="317175" rIns="317175" bIns="317175" anchor="t" anchorCtr="0">
            <a:normAutofit/>
          </a:bodyPr>
          <a:lstStyle>
            <a:lvl1pPr marL="457200" lvl="0" indent="-622300" algn="ctr">
              <a:spcBef>
                <a:spcPts val="0"/>
              </a:spcBef>
              <a:spcAft>
                <a:spcPts val="0"/>
              </a:spcAft>
              <a:buSzPts val="6200"/>
              <a:buChar char="●"/>
              <a:defRPr/>
            </a:lvl1pPr>
            <a:lvl2pPr marL="914400" lvl="1" indent="-539750" algn="ctr">
              <a:spcBef>
                <a:spcPts val="0"/>
              </a:spcBef>
              <a:spcAft>
                <a:spcPts val="0"/>
              </a:spcAft>
              <a:buSzPts val="4900"/>
              <a:buChar char="○"/>
              <a:defRPr/>
            </a:lvl2pPr>
            <a:lvl3pPr marL="1371600" lvl="2" indent="-539750" algn="ctr">
              <a:spcBef>
                <a:spcPts val="0"/>
              </a:spcBef>
              <a:spcAft>
                <a:spcPts val="0"/>
              </a:spcAft>
              <a:buSzPts val="4900"/>
              <a:buChar char="■"/>
              <a:defRPr/>
            </a:lvl3pPr>
            <a:lvl4pPr marL="1828800" lvl="3" indent="-539750" algn="ctr">
              <a:spcBef>
                <a:spcPts val="0"/>
              </a:spcBef>
              <a:spcAft>
                <a:spcPts val="0"/>
              </a:spcAft>
              <a:buSzPts val="4900"/>
              <a:buChar char="●"/>
              <a:defRPr/>
            </a:lvl4pPr>
            <a:lvl5pPr marL="2286000" lvl="4" indent="-539750" algn="ctr">
              <a:spcBef>
                <a:spcPts val="0"/>
              </a:spcBef>
              <a:spcAft>
                <a:spcPts val="0"/>
              </a:spcAft>
              <a:buSzPts val="4900"/>
              <a:buChar char="○"/>
              <a:defRPr/>
            </a:lvl5pPr>
            <a:lvl6pPr marL="2743200" lvl="5" indent="-539750" algn="ctr">
              <a:spcBef>
                <a:spcPts val="0"/>
              </a:spcBef>
              <a:spcAft>
                <a:spcPts val="0"/>
              </a:spcAft>
              <a:buSzPts val="4900"/>
              <a:buChar char="■"/>
              <a:defRPr/>
            </a:lvl6pPr>
            <a:lvl7pPr marL="3200400" lvl="6" indent="-539750" algn="ctr">
              <a:spcBef>
                <a:spcPts val="0"/>
              </a:spcBef>
              <a:spcAft>
                <a:spcPts val="0"/>
              </a:spcAft>
              <a:buSzPts val="4900"/>
              <a:buChar char="●"/>
              <a:defRPr/>
            </a:lvl7pPr>
            <a:lvl8pPr marL="3657600" lvl="7" indent="-539750" algn="ctr">
              <a:spcBef>
                <a:spcPts val="0"/>
              </a:spcBef>
              <a:spcAft>
                <a:spcPts val="0"/>
              </a:spcAft>
              <a:buSzPts val="4900"/>
              <a:buChar char="○"/>
              <a:defRPr/>
            </a:lvl8pPr>
            <a:lvl9pPr marL="4114800" lvl="8" indent="-539750" algn="ctr">
              <a:spcBef>
                <a:spcPts val="0"/>
              </a:spcBef>
              <a:spcAft>
                <a:spcPts val="0"/>
              </a:spcAft>
              <a:buSzPts val="49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20047036" y="29407232"/>
            <a:ext cx="1298400" cy="2482500"/>
          </a:xfrm>
          <a:prstGeom prst="rect">
            <a:avLst/>
          </a:prstGeom>
        </p:spPr>
        <p:txBody>
          <a:bodyPr spcFirstLastPara="1" wrap="square" lIns="317175" tIns="317175" rIns="317175" bIns="3171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737526" y="13563715"/>
            <a:ext cx="20160900" cy="5308800"/>
          </a:xfrm>
          <a:prstGeom prst="rect">
            <a:avLst/>
          </a:prstGeom>
        </p:spPr>
        <p:txBody>
          <a:bodyPr spcFirstLastPara="1" wrap="square" lIns="317175" tIns="317175" rIns="317175" bIns="3171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500"/>
              <a:buNone/>
              <a:defRPr sz="12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500"/>
              <a:buNone/>
              <a:defRPr sz="125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500"/>
              <a:buNone/>
              <a:defRPr sz="125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500"/>
              <a:buNone/>
              <a:defRPr sz="125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500"/>
              <a:buNone/>
              <a:defRPr sz="125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500"/>
              <a:buNone/>
              <a:defRPr sz="125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500"/>
              <a:buNone/>
              <a:defRPr sz="125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500"/>
              <a:buNone/>
              <a:defRPr sz="125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500"/>
              <a:buNone/>
              <a:defRPr sz="125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20047036" y="29407232"/>
            <a:ext cx="1298400" cy="2482500"/>
          </a:xfrm>
          <a:prstGeom prst="rect">
            <a:avLst/>
          </a:prstGeom>
        </p:spPr>
        <p:txBody>
          <a:bodyPr spcFirstLastPara="1" wrap="square" lIns="317175" tIns="317175" rIns="317175" bIns="3171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737526" y="2806422"/>
            <a:ext cx="20160900" cy="3611400"/>
          </a:xfrm>
          <a:prstGeom prst="rect">
            <a:avLst/>
          </a:prstGeom>
        </p:spPr>
        <p:txBody>
          <a:bodyPr spcFirstLastPara="1" wrap="square" lIns="317175" tIns="317175" rIns="317175" bIns="3171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737526" y="7267751"/>
            <a:ext cx="20160900" cy="21543900"/>
          </a:xfrm>
          <a:prstGeom prst="rect">
            <a:avLst/>
          </a:prstGeom>
        </p:spPr>
        <p:txBody>
          <a:bodyPr spcFirstLastPara="1" wrap="square" lIns="317175" tIns="317175" rIns="317175" bIns="317175" anchor="t" anchorCtr="0">
            <a:normAutofit/>
          </a:bodyPr>
          <a:lstStyle>
            <a:lvl1pPr marL="457200" lvl="0" indent="-622300">
              <a:spcBef>
                <a:spcPts val="0"/>
              </a:spcBef>
              <a:spcAft>
                <a:spcPts val="0"/>
              </a:spcAft>
              <a:buSzPts val="6200"/>
              <a:buChar char="●"/>
              <a:defRPr/>
            </a:lvl1pPr>
            <a:lvl2pPr marL="914400" lvl="1" indent="-539750">
              <a:spcBef>
                <a:spcPts val="0"/>
              </a:spcBef>
              <a:spcAft>
                <a:spcPts val="0"/>
              </a:spcAft>
              <a:buSzPts val="4900"/>
              <a:buChar char="○"/>
              <a:defRPr/>
            </a:lvl2pPr>
            <a:lvl3pPr marL="1371600" lvl="2" indent="-539750">
              <a:spcBef>
                <a:spcPts val="0"/>
              </a:spcBef>
              <a:spcAft>
                <a:spcPts val="0"/>
              </a:spcAft>
              <a:buSzPts val="4900"/>
              <a:buChar char="■"/>
              <a:defRPr/>
            </a:lvl3pPr>
            <a:lvl4pPr marL="1828800" lvl="3" indent="-539750">
              <a:spcBef>
                <a:spcPts val="0"/>
              </a:spcBef>
              <a:spcAft>
                <a:spcPts val="0"/>
              </a:spcAft>
              <a:buSzPts val="4900"/>
              <a:buChar char="●"/>
              <a:defRPr/>
            </a:lvl4pPr>
            <a:lvl5pPr marL="2286000" lvl="4" indent="-539750">
              <a:spcBef>
                <a:spcPts val="0"/>
              </a:spcBef>
              <a:spcAft>
                <a:spcPts val="0"/>
              </a:spcAft>
              <a:buSzPts val="4900"/>
              <a:buChar char="○"/>
              <a:defRPr/>
            </a:lvl5pPr>
            <a:lvl6pPr marL="2743200" lvl="5" indent="-539750">
              <a:spcBef>
                <a:spcPts val="0"/>
              </a:spcBef>
              <a:spcAft>
                <a:spcPts val="0"/>
              </a:spcAft>
              <a:buSzPts val="4900"/>
              <a:buChar char="■"/>
              <a:defRPr/>
            </a:lvl6pPr>
            <a:lvl7pPr marL="3200400" lvl="6" indent="-539750">
              <a:spcBef>
                <a:spcPts val="0"/>
              </a:spcBef>
              <a:spcAft>
                <a:spcPts val="0"/>
              </a:spcAft>
              <a:buSzPts val="4900"/>
              <a:buChar char="●"/>
              <a:defRPr/>
            </a:lvl7pPr>
            <a:lvl8pPr marL="3657600" lvl="7" indent="-539750">
              <a:spcBef>
                <a:spcPts val="0"/>
              </a:spcBef>
              <a:spcAft>
                <a:spcPts val="0"/>
              </a:spcAft>
              <a:buSzPts val="4900"/>
              <a:buChar char="○"/>
              <a:defRPr/>
            </a:lvl8pPr>
            <a:lvl9pPr marL="4114800" lvl="8" indent="-539750">
              <a:spcBef>
                <a:spcPts val="0"/>
              </a:spcBef>
              <a:spcAft>
                <a:spcPts val="0"/>
              </a:spcAft>
              <a:buSzPts val="49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20047036" y="29407232"/>
            <a:ext cx="1298400" cy="2482500"/>
          </a:xfrm>
          <a:prstGeom prst="rect">
            <a:avLst/>
          </a:prstGeom>
        </p:spPr>
        <p:txBody>
          <a:bodyPr spcFirstLastPara="1" wrap="square" lIns="317175" tIns="317175" rIns="317175" bIns="3171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737526" y="2806422"/>
            <a:ext cx="20160900" cy="3611400"/>
          </a:xfrm>
          <a:prstGeom prst="rect">
            <a:avLst/>
          </a:prstGeom>
        </p:spPr>
        <p:txBody>
          <a:bodyPr spcFirstLastPara="1" wrap="square" lIns="317175" tIns="317175" rIns="317175" bIns="3171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737526" y="7267751"/>
            <a:ext cx="9464400" cy="21543900"/>
          </a:xfrm>
          <a:prstGeom prst="rect">
            <a:avLst/>
          </a:prstGeom>
        </p:spPr>
        <p:txBody>
          <a:bodyPr spcFirstLastPara="1" wrap="square" lIns="317175" tIns="317175" rIns="317175" bIns="317175" anchor="t" anchorCtr="0">
            <a:normAutofit/>
          </a:bodyPr>
          <a:lstStyle>
            <a:lvl1pPr marL="457200" lvl="0" indent="-539750">
              <a:spcBef>
                <a:spcPts val="0"/>
              </a:spcBef>
              <a:spcAft>
                <a:spcPts val="0"/>
              </a:spcAft>
              <a:buSzPts val="4900"/>
              <a:buChar char="●"/>
              <a:defRPr sz="4900"/>
            </a:lvl1pPr>
            <a:lvl2pPr marL="914400" lvl="1" indent="-495300">
              <a:spcBef>
                <a:spcPts val="0"/>
              </a:spcBef>
              <a:spcAft>
                <a:spcPts val="0"/>
              </a:spcAft>
              <a:buSzPts val="4200"/>
              <a:buChar char="○"/>
              <a:defRPr sz="4200"/>
            </a:lvl2pPr>
            <a:lvl3pPr marL="1371600" lvl="2" indent="-495300">
              <a:spcBef>
                <a:spcPts val="0"/>
              </a:spcBef>
              <a:spcAft>
                <a:spcPts val="0"/>
              </a:spcAft>
              <a:buSzPts val="4200"/>
              <a:buChar char="■"/>
              <a:defRPr sz="4200"/>
            </a:lvl3pPr>
            <a:lvl4pPr marL="1828800" lvl="3" indent="-495300">
              <a:spcBef>
                <a:spcPts val="0"/>
              </a:spcBef>
              <a:spcAft>
                <a:spcPts val="0"/>
              </a:spcAft>
              <a:buSzPts val="4200"/>
              <a:buChar char="●"/>
              <a:defRPr sz="4200"/>
            </a:lvl4pPr>
            <a:lvl5pPr marL="2286000" lvl="4" indent="-495300">
              <a:spcBef>
                <a:spcPts val="0"/>
              </a:spcBef>
              <a:spcAft>
                <a:spcPts val="0"/>
              </a:spcAft>
              <a:buSzPts val="4200"/>
              <a:buChar char="○"/>
              <a:defRPr sz="4200"/>
            </a:lvl5pPr>
            <a:lvl6pPr marL="2743200" lvl="5" indent="-495300">
              <a:spcBef>
                <a:spcPts val="0"/>
              </a:spcBef>
              <a:spcAft>
                <a:spcPts val="0"/>
              </a:spcAft>
              <a:buSzPts val="4200"/>
              <a:buChar char="■"/>
              <a:defRPr sz="4200"/>
            </a:lvl6pPr>
            <a:lvl7pPr marL="3200400" lvl="6" indent="-495300">
              <a:spcBef>
                <a:spcPts val="0"/>
              </a:spcBef>
              <a:spcAft>
                <a:spcPts val="0"/>
              </a:spcAft>
              <a:buSzPts val="4200"/>
              <a:buChar char="●"/>
              <a:defRPr sz="4200"/>
            </a:lvl7pPr>
            <a:lvl8pPr marL="3657600" lvl="7" indent="-495300">
              <a:spcBef>
                <a:spcPts val="0"/>
              </a:spcBef>
              <a:spcAft>
                <a:spcPts val="0"/>
              </a:spcAft>
              <a:buSzPts val="4200"/>
              <a:buChar char="○"/>
              <a:defRPr sz="4200"/>
            </a:lvl8pPr>
            <a:lvl9pPr marL="4114800" lvl="8" indent="-495300">
              <a:spcBef>
                <a:spcPts val="0"/>
              </a:spcBef>
              <a:spcAft>
                <a:spcPts val="0"/>
              </a:spcAft>
              <a:buSzPts val="4200"/>
              <a:buChar char="■"/>
              <a:defRPr sz="4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1434143" y="7267751"/>
            <a:ext cx="9464400" cy="21543900"/>
          </a:xfrm>
          <a:prstGeom prst="rect">
            <a:avLst/>
          </a:prstGeom>
        </p:spPr>
        <p:txBody>
          <a:bodyPr spcFirstLastPara="1" wrap="square" lIns="317175" tIns="317175" rIns="317175" bIns="317175" anchor="t" anchorCtr="0">
            <a:normAutofit/>
          </a:bodyPr>
          <a:lstStyle>
            <a:lvl1pPr marL="457200" lvl="0" indent="-539750">
              <a:spcBef>
                <a:spcPts val="0"/>
              </a:spcBef>
              <a:spcAft>
                <a:spcPts val="0"/>
              </a:spcAft>
              <a:buSzPts val="4900"/>
              <a:buChar char="●"/>
              <a:defRPr sz="4900"/>
            </a:lvl1pPr>
            <a:lvl2pPr marL="914400" lvl="1" indent="-495300">
              <a:spcBef>
                <a:spcPts val="0"/>
              </a:spcBef>
              <a:spcAft>
                <a:spcPts val="0"/>
              </a:spcAft>
              <a:buSzPts val="4200"/>
              <a:buChar char="○"/>
              <a:defRPr sz="4200"/>
            </a:lvl2pPr>
            <a:lvl3pPr marL="1371600" lvl="2" indent="-495300">
              <a:spcBef>
                <a:spcPts val="0"/>
              </a:spcBef>
              <a:spcAft>
                <a:spcPts val="0"/>
              </a:spcAft>
              <a:buSzPts val="4200"/>
              <a:buChar char="■"/>
              <a:defRPr sz="4200"/>
            </a:lvl3pPr>
            <a:lvl4pPr marL="1828800" lvl="3" indent="-495300">
              <a:spcBef>
                <a:spcPts val="0"/>
              </a:spcBef>
              <a:spcAft>
                <a:spcPts val="0"/>
              </a:spcAft>
              <a:buSzPts val="4200"/>
              <a:buChar char="●"/>
              <a:defRPr sz="4200"/>
            </a:lvl4pPr>
            <a:lvl5pPr marL="2286000" lvl="4" indent="-495300">
              <a:spcBef>
                <a:spcPts val="0"/>
              </a:spcBef>
              <a:spcAft>
                <a:spcPts val="0"/>
              </a:spcAft>
              <a:buSzPts val="4200"/>
              <a:buChar char="○"/>
              <a:defRPr sz="4200"/>
            </a:lvl5pPr>
            <a:lvl6pPr marL="2743200" lvl="5" indent="-495300">
              <a:spcBef>
                <a:spcPts val="0"/>
              </a:spcBef>
              <a:spcAft>
                <a:spcPts val="0"/>
              </a:spcAft>
              <a:buSzPts val="4200"/>
              <a:buChar char="■"/>
              <a:defRPr sz="4200"/>
            </a:lvl6pPr>
            <a:lvl7pPr marL="3200400" lvl="6" indent="-495300">
              <a:spcBef>
                <a:spcPts val="0"/>
              </a:spcBef>
              <a:spcAft>
                <a:spcPts val="0"/>
              </a:spcAft>
              <a:buSzPts val="4200"/>
              <a:buChar char="●"/>
              <a:defRPr sz="4200"/>
            </a:lvl7pPr>
            <a:lvl8pPr marL="3657600" lvl="7" indent="-495300">
              <a:spcBef>
                <a:spcPts val="0"/>
              </a:spcBef>
              <a:spcAft>
                <a:spcPts val="0"/>
              </a:spcAft>
              <a:buSzPts val="4200"/>
              <a:buChar char="○"/>
              <a:defRPr sz="4200"/>
            </a:lvl8pPr>
            <a:lvl9pPr marL="4114800" lvl="8" indent="-495300">
              <a:spcBef>
                <a:spcPts val="0"/>
              </a:spcBef>
              <a:spcAft>
                <a:spcPts val="0"/>
              </a:spcAft>
              <a:buSzPts val="4200"/>
              <a:buChar char="■"/>
              <a:defRPr sz="4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20047036" y="29407232"/>
            <a:ext cx="1298400" cy="2482500"/>
          </a:xfrm>
          <a:prstGeom prst="rect">
            <a:avLst/>
          </a:prstGeom>
        </p:spPr>
        <p:txBody>
          <a:bodyPr spcFirstLastPara="1" wrap="square" lIns="317175" tIns="317175" rIns="317175" bIns="3171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737526" y="2806422"/>
            <a:ext cx="20160900" cy="3611400"/>
          </a:xfrm>
          <a:prstGeom prst="rect">
            <a:avLst/>
          </a:prstGeom>
        </p:spPr>
        <p:txBody>
          <a:bodyPr spcFirstLastPara="1" wrap="square" lIns="317175" tIns="317175" rIns="317175" bIns="3171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97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20047036" y="29407232"/>
            <a:ext cx="1298400" cy="2482500"/>
          </a:xfrm>
          <a:prstGeom prst="rect">
            <a:avLst/>
          </a:prstGeom>
        </p:spPr>
        <p:txBody>
          <a:bodyPr spcFirstLastPara="1" wrap="square" lIns="317175" tIns="317175" rIns="317175" bIns="3171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737526" y="3503731"/>
            <a:ext cx="6644100" cy="4765800"/>
          </a:xfrm>
          <a:prstGeom prst="rect">
            <a:avLst/>
          </a:prstGeom>
        </p:spPr>
        <p:txBody>
          <a:bodyPr spcFirstLastPara="1" wrap="square" lIns="317175" tIns="317175" rIns="317175" bIns="31717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1pPr>
            <a:lvl2pPr lvl="1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2pPr>
            <a:lvl3pPr lvl="2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3pPr>
            <a:lvl4pPr lvl="3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4pPr>
            <a:lvl5pPr lvl="4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5pPr>
            <a:lvl6pPr lvl="5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6pPr>
            <a:lvl7pPr lvl="6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7pPr>
            <a:lvl8pPr lvl="7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8pPr>
            <a:lvl9pPr lvl="8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737526" y="8763112"/>
            <a:ext cx="6644100" cy="20050800"/>
          </a:xfrm>
          <a:prstGeom prst="rect">
            <a:avLst/>
          </a:prstGeom>
        </p:spPr>
        <p:txBody>
          <a:bodyPr spcFirstLastPara="1" wrap="square" lIns="317175" tIns="317175" rIns="317175" bIns="317175" anchor="t" anchorCtr="0">
            <a:normAutofit/>
          </a:bodyPr>
          <a:lstStyle>
            <a:lvl1pPr marL="457200" lvl="0" indent="-495300">
              <a:spcBef>
                <a:spcPts val="0"/>
              </a:spcBef>
              <a:spcAft>
                <a:spcPts val="0"/>
              </a:spcAft>
              <a:buSzPts val="4200"/>
              <a:buChar char="●"/>
              <a:defRPr sz="4200"/>
            </a:lvl1pPr>
            <a:lvl2pPr marL="914400" lvl="1" indent="-495300">
              <a:spcBef>
                <a:spcPts val="0"/>
              </a:spcBef>
              <a:spcAft>
                <a:spcPts val="0"/>
              </a:spcAft>
              <a:buSzPts val="4200"/>
              <a:buChar char="○"/>
              <a:defRPr sz="4200"/>
            </a:lvl2pPr>
            <a:lvl3pPr marL="1371600" lvl="2" indent="-495300">
              <a:spcBef>
                <a:spcPts val="0"/>
              </a:spcBef>
              <a:spcAft>
                <a:spcPts val="0"/>
              </a:spcAft>
              <a:buSzPts val="4200"/>
              <a:buChar char="■"/>
              <a:defRPr sz="4200"/>
            </a:lvl3pPr>
            <a:lvl4pPr marL="1828800" lvl="3" indent="-495300">
              <a:spcBef>
                <a:spcPts val="0"/>
              </a:spcBef>
              <a:spcAft>
                <a:spcPts val="0"/>
              </a:spcAft>
              <a:buSzPts val="4200"/>
              <a:buChar char="●"/>
              <a:defRPr sz="4200"/>
            </a:lvl4pPr>
            <a:lvl5pPr marL="2286000" lvl="4" indent="-495300">
              <a:spcBef>
                <a:spcPts val="0"/>
              </a:spcBef>
              <a:spcAft>
                <a:spcPts val="0"/>
              </a:spcAft>
              <a:buSzPts val="4200"/>
              <a:buChar char="○"/>
              <a:defRPr sz="4200"/>
            </a:lvl5pPr>
            <a:lvl6pPr marL="2743200" lvl="5" indent="-495300">
              <a:spcBef>
                <a:spcPts val="0"/>
              </a:spcBef>
              <a:spcAft>
                <a:spcPts val="0"/>
              </a:spcAft>
              <a:buSzPts val="4200"/>
              <a:buChar char="■"/>
              <a:defRPr sz="4200"/>
            </a:lvl6pPr>
            <a:lvl7pPr marL="3200400" lvl="6" indent="-495300">
              <a:spcBef>
                <a:spcPts val="0"/>
              </a:spcBef>
              <a:spcAft>
                <a:spcPts val="0"/>
              </a:spcAft>
              <a:buSzPts val="4200"/>
              <a:buChar char="●"/>
              <a:defRPr sz="4200"/>
            </a:lvl7pPr>
            <a:lvl8pPr marL="3657600" lvl="7" indent="-495300">
              <a:spcBef>
                <a:spcPts val="0"/>
              </a:spcBef>
              <a:spcAft>
                <a:spcPts val="0"/>
              </a:spcAft>
              <a:buSzPts val="4200"/>
              <a:buChar char="○"/>
              <a:defRPr sz="4200"/>
            </a:lvl8pPr>
            <a:lvl9pPr marL="4114800" lvl="8" indent="-495300">
              <a:spcBef>
                <a:spcPts val="0"/>
              </a:spcBef>
              <a:spcAft>
                <a:spcPts val="0"/>
              </a:spcAft>
              <a:buSzPts val="4200"/>
              <a:buChar char="■"/>
              <a:defRPr sz="4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20047036" y="29407232"/>
            <a:ext cx="1298400" cy="2482500"/>
          </a:xfrm>
          <a:prstGeom prst="rect">
            <a:avLst/>
          </a:prstGeom>
        </p:spPr>
        <p:txBody>
          <a:bodyPr spcFirstLastPara="1" wrap="square" lIns="317175" tIns="317175" rIns="317175" bIns="3171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160001" y="2838741"/>
            <a:ext cx="15067200" cy="25797300"/>
          </a:xfrm>
          <a:prstGeom prst="rect">
            <a:avLst/>
          </a:prstGeom>
        </p:spPr>
        <p:txBody>
          <a:bodyPr spcFirstLastPara="1" wrap="square" lIns="317175" tIns="317175" rIns="317175" bIns="31717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700"/>
              <a:buNone/>
              <a:defRPr sz="16700"/>
            </a:lvl1pPr>
            <a:lvl2pPr lvl="1">
              <a:spcBef>
                <a:spcPts val="0"/>
              </a:spcBef>
              <a:spcAft>
                <a:spcPts val="0"/>
              </a:spcAft>
              <a:buSzPts val="16700"/>
              <a:buNone/>
              <a:defRPr sz="16700"/>
            </a:lvl2pPr>
            <a:lvl3pPr lvl="2">
              <a:spcBef>
                <a:spcPts val="0"/>
              </a:spcBef>
              <a:spcAft>
                <a:spcPts val="0"/>
              </a:spcAft>
              <a:buSzPts val="16700"/>
              <a:buNone/>
              <a:defRPr sz="16700"/>
            </a:lvl3pPr>
            <a:lvl4pPr lvl="3">
              <a:spcBef>
                <a:spcPts val="0"/>
              </a:spcBef>
              <a:spcAft>
                <a:spcPts val="0"/>
              </a:spcAft>
              <a:buSzPts val="16700"/>
              <a:buNone/>
              <a:defRPr sz="16700"/>
            </a:lvl4pPr>
            <a:lvl5pPr lvl="4">
              <a:spcBef>
                <a:spcPts val="0"/>
              </a:spcBef>
              <a:spcAft>
                <a:spcPts val="0"/>
              </a:spcAft>
              <a:buSzPts val="16700"/>
              <a:buNone/>
              <a:defRPr sz="16700"/>
            </a:lvl5pPr>
            <a:lvl6pPr lvl="5">
              <a:spcBef>
                <a:spcPts val="0"/>
              </a:spcBef>
              <a:spcAft>
                <a:spcPts val="0"/>
              </a:spcAft>
              <a:buSzPts val="16700"/>
              <a:buNone/>
              <a:defRPr sz="16700"/>
            </a:lvl6pPr>
            <a:lvl7pPr lvl="6">
              <a:spcBef>
                <a:spcPts val="0"/>
              </a:spcBef>
              <a:spcAft>
                <a:spcPts val="0"/>
              </a:spcAft>
              <a:buSzPts val="16700"/>
              <a:buNone/>
              <a:defRPr sz="16700"/>
            </a:lvl7pPr>
            <a:lvl8pPr lvl="7">
              <a:spcBef>
                <a:spcPts val="0"/>
              </a:spcBef>
              <a:spcAft>
                <a:spcPts val="0"/>
              </a:spcAft>
              <a:buSzPts val="16700"/>
              <a:buNone/>
              <a:defRPr sz="16700"/>
            </a:lvl8pPr>
            <a:lvl9pPr lvl="8">
              <a:spcBef>
                <a:spcPts val="0"/>
              </a:spcBef>
              <a:spcAft>
                <a:spcPts val="0"/>
              </a:spcAft>
              <a:buSzPts val="16700"/>
              <a:buNone/>
              <a:defRPr sz="167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20047036" y="29407232"/>
            <a:ext cx="1298400" cy="2482500"/>
          </a:xfrm>
          <a:prstGeom prst="rect">
            <a:avLst/>
          </a:prstGeom>
        </p:spPr>
        <p:txBody>
          <a:bodyPr spcFirstLastPara="1" wrap="square" lIns="317175" tIns="317175" rIns="317175" bIns="3171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0818000" y="-788"/>
            <a:ext cx="10818000" cy="32436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317175" tIns="317175" rIns="317175" bIns="3171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628211" y="7776663"/>
            <a:ext cx="9571500" cy="9347700"/>
          </a:xfrm>
          <a:prstGeom prst="rect">
            <a:avLst/>
          </a:prstGeom>
        </p:spPr>
        <p:txBody>
          <a:bodyPr spcFirstLastPara="1" wrap="square" lIns="317175" tIns="317175" rIns="317175" bIns="3171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600"/>
              <a:buNone/>
              <a:defRPr sz="1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600"/>
              <a:buNone/>
              <a:defRPr sz="1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600"/>
              <a:buNone/>
              <a:defRPr sz="1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600"/>
              <a:buNone/>
              <a:defRPr sz="1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600"/>
              <a:buNone/>
              <a:defRPr sz="1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600"/>
              <a:buNone/>
              <a:defRPr sz="1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600"/>
              <a:buNone/>
              <a:defRPr sz="1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600"/>
              <a:buNone/>
              <a:defRPr sz="1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600"/>
              <a:buNone/>
              <a:defRPr sz="14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628211" y="17676784"/>
            <a:ext cx="9571500" cy="7788000"/>
          </a:xfrm>
          <a:prstGeom prst="rect">
            <a:avLst/>
          </a:prstGeom>
        </p:spPr>
        <p:txBody>
          <a:bodyPr spcFirstLastPara="1" wrap="square" lIns="317175" tIns="317175" rIns="317175" bIns="3171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1687557" y="4566170"/>
            <a:ext cx="9078900" cy="23302800"/>
          </a:xfrm>
          <a:prstGeom prst="rect">
            <a:avLst/>
          </a:prstGeom>
        </p:spPr>
        <p:txBody>
          <a:bodyPr spcFirstLastPara="1" wrap="square" lIns="317175" tIns="317175" rIns="317175" bIns="317175" anchor="ctr" anchorCtr="0">
            <a:normAutofit/>
          </a:bodyPr>
          <a:lstStyle>
            <a:lvl1pPr marL="457200" lvl="0" indent="-622300">
              <a:spcBef>
                <a:spcPts val="0"/>
              </a:spcBef>
              <a:spcAft>
                <a:spcPts val="0"/>
              </a:spcAft>
              <a:buSzPts val="6200"/>
              <a:buChar char="●"/>
              <a:defRPr/>
            </a:lvl1pPr>
            <a:lvl2pPr marL="914400" lvl="1" indent="-539750">
              <a:spcBef>
                <a:spcPts val="0"/>
              </a:spcBef>
              <a:spcAft>
                <a:spcPts val="0"/>
              </a:spcAft>
              <a:buSzPts val="4900"/>
              <a:buChar char="○"/>
              <a:defRPr/>
            </a:lvl2pPr>
            <a:lvl3pPr marL="1371600" lvl="2" indent="-539750">
              <a:spcBef>
                <a:spcPts val="0"/>
              </a:spcBef>
              <a:spcAft>
                <a:spcPts val="0"/>
              </a:spcAft>
              <a:buSzPts val="4900"/>
              <a:buChar char="■"/>
              <a:defRPr/>
            </a:lvl3pPr>
            <a:lvl4pPr marL="1828800" lvl="3" indent="-539750">
              <a:spcBef>
                <a:spcPts val="0"/>
              </a:spcBef>
              <a:spcAft>
                <a:spcPts val="0"/>
              </a:spcAft>
              <a:buSzPts val="4900"/>
              <a:buChar char="●"/>
              <a:defRPr/>
            </a:lvl4pPr>
            <a:lvl5pPr marL="2286000" lvl="4" indent="-539750">
              <a:spcBef>
                <a:spcPts val="0"/>
              </a:spcBef>
              <a:spcAft>
                <a:spcPts val="0"/>
              </a:spcAft>
              <a:buSzPts val="4900"/>
              <a:buChar char="○"/>
              <a:defRPr/>
            </a:lvl5pPr>
            <a:lvl6pPr marL="2743200" lvl="5" indent="-539750">
              <a:spcBef>
                <a:spcPts val="0"/>
              </a:spcBef>
              <a:spcAft>
                <a:spcPts val="0"/>
              </a:spcAft>
              <a:buSzPts val="4900"/>
              <a:buChar char="■"/>
              <a:defRPr/>
            </a:lvl6pPr>
            <a:lvl7pPr marL="3200400" lvl="6" indent="-539750">
              <a:spcBef>
                <a:spcPts val="0"/>
              </a:spcBef>
              <a:spcAft>
                <a:spcPts val="0"/>
              </a:spcAft>
              <a:buSzPts val="4900"/>
              <a:buChar char="●"/>
              <a:defRPr/>
            </a:lvl7pPr>
            <a:lvl8pPr marL="3657600" lvl="7" indent="-539750">
              <a:spcBef>
                <a:spcPts val="0"/>
              </a:spcBef>
              <a:spcAft>
                <a:spcPts val="0"/>
              </a:spcAft>
              <a:buSzPts val="4900"/>
              <a:buChar char="○"/>
              <a:defRPr/>
            </a:lvl8pPr>
            <a:lvl9pPr marL="4114800" lvl="8" indent="-539750">
              <a:spcBef>
                <a:spcPts val="0"/>
              </a:spcBef>
              <a:spcAft>
                <a:spcPts val="0"/>
              </a:spcAft>
              <a:buSzPts val="49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20047036" y="29407232"/>
            <a:ext cx="1298400" cy="2482500"/>
          </a:xfrm>
          <a:prstGeom prst="rect">
            <a:avLst/>
          </a:prstGeom>
        </p:spPr>
        <p:txBody>
          <a:bodyPr spcFirstLastPara="1" wrap="square" lIns="317175" tIns="317175" rIns="317175" bIns="3171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737526" y="26678902"/>
            <a:ext cx="14193900" cy="3815700"/>
          </a:xfrm>
          <a:prstGeom prst="rect">
            <a:avLst/>
          </a:prstGeom>
        </p:spPr>
        <p:txBody>
          <a:bodyPr spcFirstLastPara="1" wrap="square" lIns="317175" tIns="317175" rIns="317175" bIns="31717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20047036" y="29407232"/>
            <a:ext cx="1298400" cy="2482500"/>
          </a:xfrm>
          <a:prstGeom prst="rect">
            <a:avLst/>
          </a:prstGeom>
        </p:spPr>
        <p:txBody>
          <a:bodyPr spcFirstLastPara="1" wrap="square" lIns="317175" tIns="317175" rIns="317175" bIns="3171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37526" y="2806422"/>
            <a:ext cx="20160900" cy="36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17175" tIns="317175" rIns="317175" bIns="3171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700"/>
              <a:buNone/>
              <a:defRPr sz="9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700"/>
              <a:buNone/>
              <a:defRPr sz="9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700"/>
              <a:buNone/>
              <a:defRPr sz="9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700"/>
              <a:buNone/>
              <a:defRPr sz="9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700"/>
              <a:buNone/>
              <a:defRPr sz="9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700"/>
              <a:buNone/>
              <a:defRPr sz="9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700"/>
              <a:buNone/>
              <a:defRPr sz="9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700"/>
              <a:buNone/>
              <a:defRPr sz="9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700"/>
              <a:buNone/>
              <a:defRPr sz="9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37526" y="7267751"/>
            <a:ext cx="20160900" cy="2154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17175" tIns="317175" rIns="317175" bIns="317175" anchor="t" anchorCtr="0">
            <a:normAutofit/>
          </a:bodyPr>
          <a:lstStyle>
            <a:lvl1pPr marL="457200" lvl="0" indent="-622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200"/>
              <a:buChar char="●"/>
              <a:defRPr sz="6200">
                <a:solidFill>
                  <a:schemeClr val="dk2"/>
                </a:solidFill>
              </a:defRPr>
            </a:lvl1pPr>
            <a:lvl2pPr marL="914400" lvl="1" indent="-539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900"/>
              <a:buChar char="○"/>
              <a:defRPr sz="4900">
                <a:solidFill>
                  <a:schemeClr val="dk2"/>
                </a:solidFill>
              </a:defRPr>
            </a:lvl2pPr>
            <a:lvl3pPr marL="1371600" lvl="2" indent="-539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900"/>
              <a:buChar char="■"/>
              <a:defRPr sz="4900">
                <a:solidFill>
                  <a:schemeClr val="dk2"/>
                </a:solidFill>
              </a:defRPr>
            </a:lvl3pPr>
            <a:lvl4pPr marL="1828800" lvl="3" indent="-539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900"/>
              <a:buChar char="●"/>
              <a:defRPr sz="4900">
                <a:solidFill>
                  <a:schemeClr val="dk2"/>
                </a:solidFill>
              </a:defRPr>
            </a:lvl4pPr>
            <a:lvl5pPr marL="2286000" lvl="4" indent="-539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900"/>
              <a:buChar char="○"/>
              <a:defRPr sz="4900">
                <a:solidFill>
                  <a:schemeClr val="dk2"/>
                </a:solidFill>
              </a:defRPr>
            </a:lvl5pPr>
            <a:lvl6pPr marL="2743200" lvl="5" indent="-539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900"/>
              <a:buChar char="■"/>
              <a:defRPr sz="4900">
                <a:solidFill>
                  <a:schemeClr val="dk2"/>
                </a:solidFill>
              </a:defRPr>
            </a:lvl6pPr>
            <a:lvl7pPr marL="3200400" lvl="6" indent="-539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900"/>
              <a:buChar char="●"/>
              <a:defRPr sz="4900">
                <a:solidFill>
                  <a:schemeClr val="dk2"/>
                </a:solidFill>
              </a:defRPr>
            </a:lvl7pPr>
            <a:lvl8pPr marL="3657600" lvl="7" indent="-539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900"/>
              <a:buChar char="○"/>
              <a:defRPr sz="4900">
                <a:solidFill>
                  <a:schemeClr val="dk2"/>
                </a:solidFill>
              </a:defRPr>
            </a:lvl8pPr>
            <a:lvl9pPr marL="4114800" lvl="8" indent="-539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900"/>
              <a:buChar char="■"/>
              <a:defRPr sz="4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20047036" y="29407232"/>
            <a:ext cx="1298400" cy="24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17175" tIns="317175" rIns="317175" bIns="317175" anchor="ctr" anchorCtr="0">
            <a:normAutofit/>
          </a:bodyPr>
          <a:lstStyle>
            <a:lvl1pPr lvl="0" algn="r">
              <a:buNone/>
              <a:defRPr sz="3500">
                <a:solidFill>
                  <a:schemeClr val="dk2"/>
                </a:solidFill>
              </a:defRPr>
            </a:lvl1pPr>
            <a:lvl2pPr lvl="1" algn="r">
              <a:buNone/>
              <a:defRPr sz="3500">
                <a:solidFill>
                  <a:schemeClr val="dk2"/>
                </a:solidFill>
              </a:defRPr>
            </a:lvl2pPr>
            <a:lvl3pPr lvl="2" algn="r">
              <a:buNone/>
              <a:defRPr sz="3500">
                <a:solidFill>
                  <a:schemeClr val="dk2"/>
                </a:solidFill>
              </a:defRPr>
            </a:lvl3pPr>
            <a:lvl4pPr lvl="3" algn="r">
              <a:buNone/>
              <a:defRPr sz="3500">
                <a:solidFill>
                  <a:schemeClr val="dk2"/>
                </a:solidFill>
              </a:defRPr>
            </a:lvl4pPr>
            <a:lvl5pPr lvl="4" algn="r">
              <a:buNone/>
              <a:defRPr sz="3500">
                <a:solidFill>
                  <a:schemeClr val="dk2"/>
                </a:solidFill>
              </a:defRPr>
            </a:lvl5pPr>
            <a:lvl6pPr lvl="5" algn="r">
              <a:buNone/>
              <a:defRPr sz="3500">
                <a:solidFill>
                  <a:schemeClr val="dk2"/>
                </a:solidFill>
              </a:defRPr>
            </a:lvl6pPr>
            <a:lvl7pPr lvl="6" algn="r">
              <a:buNone/>
              <a:defRPr sz="3500">
                <a:solidFill>
                  <a:schemeClr val="dk2"/>
                </a:solidFill>
              </a:defRPr>
            </a:lvl7pPr>
            <a:lvl8pPr lvl="7" algn="r">
              <a:buNone/>
              <a:defRPr sz="3500">
                <a:solidFill>
                  <a:schemeClr val="dk2"/>
                </a:solidFill>
              </a:defRPr>
            </a:lvl8pPr>
            <a:lvl9pPr lvl="8" algn="r">
              <a:buNone/>
              <a:defRPr sz="35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FE9FB"/>
            </a:gs>
            <a:gs pos="100000">
              <a:srgbClr val="6E9BE7"/>
            </a:gs>
          </a:gsLst>
          <a:lin ang="5400012" scaled="0"/>
        </a:gra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/>
          <p:nvPr/>
        </p:nvSpPr>
        <p:spPr>
          <a:xfrm>
            <a:off x="695810" y="9380210"/>
            <a:ext cx="9806100" cy="5945100"/>
          </a:xfrm>
          <a:prstGeom prst="rect">
            <a:avLst/>
          </a:prstGeom>
          <a:solidFill>
            <a:srgbClr val="FFFFFF"/>
          </a:solidFill>
          <a:ln w="254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just"/>
            <a:endParaRPr lang="pt-BR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pt-BR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 razão da intensificação do Ensino a Distância no Brasil e do consequente aumento do número de ofertas de cursos e de disciplinas nessa modalidade, a presente pesquisa objetiva analisar a linguagem utilizada nos conteúdos apresentados nas unidades de ensino de algumas disciplinas de um curso </a:t>
            </a:r>
            <a:r>
              <a:rPr lang="pt-BR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EaD</a:t>
            </a:r>
            <a:r>
              <a:rPr lang="pt-B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Licenciatura em Letras de uma instituição de Ensino Superior, que nos servem de </a:t>
            </a:r>
            <a:r>
              <a:rPr lang="pt-BR" sz="20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corpus de pesquisa</a:t>
            </a:r>
            <a:r>
              <a:rPr lang="pt-B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A linguagem escrita, em geral, é a forma mais empregada, seja na explicação do conteúdo, seja no conteúdo em si mesmo. Considera-se, especificamente, a forma como a linguagem é utilizada a fim de dialogar com o interlocutor, fazendo com que o estudante não apenas leia os conteúdos da aula, mas interaja, ou seja, dialogue com eles. O aporte teórico desta investigação é fundamentado na Teoria Enunciativa de Émile Benveniste e, por essa perspectiva, cada disciplina corresponde a uma situação enunciativa diferente. Como contribuições, deseja-se propor situações discursivas que atendam às necessidades enunciativas das aulas </a:t>
            </a:r>
            <a:r>
              <a:rPr lang="pt-BR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EaD</a:t>
            </a:r>
            <a:r>
              <a:rPr lang="pt-B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 promover espaços de diálogo e trocas para aprimoramento dessas modalidades de ensino, compreendendo-as como realidades em constante evolução na educação.</a:t>
            </a:r>
          </a:p>
        </p:txBody>
      </p:sp>
      <p:sp>
        <p:nvSpPr>
          <p:cNvPr id="58" name="Google Shape;58;p13"/>
          <p:cNvSpPr/>
          <p:nvPr/>
        </p:nvSpPr>
        <p:spPr>
          <a:xfrm>
            <a:off x="929520" y="9426915"/>
            <a:ext cx="8957430" cy="574335"/>
          </a:xfrm>
          <a:prstGeom prst="rect">
            <a:avLst/>
          </a:prstGeom>
          <a:solidFill>
            <a:srgbClr val="FFFFFF"/>
          </a:solidFill>
          <a:ln w="254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46875" tIns="73425" rIns="146875" bIns="73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INTRODUÇÃO / OBJETIVO</a:t>
            </a:r>
            <a:endParaRPr sz="39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717022" y="15400935"/>
            <a:ext cx="9763800" cy="8457600"/>
          </a:xfrm>
          <a:prstGeom prst="rect">
            <a:avLst/>
          </a:prstGeom>
          <a:solidFill>
            <a:srgbClr val="FFFFFF"/>
          </a:solidFill>
          <a:ln w="254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/>
              <a:t>A presente pesquisa, fundamentada na Teoria Enunciativa de Émile Benveniste, compreende três etapas em sua metodologia: 1) seleção de materiais bibliográficos a respeito do ensino a distância e híbrido no Brasil e no mundo; (2) estudo e apropriação da Teoria da Enunciação de Émile Benveniste; (3) análise e organização dos dados obtidos. Atualmente, a etapa 3 encontra-se em desenvolvimento.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/>
          </a:p>
        </p:txBody>
      </p:sp>
      <p:sp>
        <p:nvSpPr>
          <p:cNvPr id="60" name="Google Shape;60;p13"/>
          <p:cNvSpPr/>
          <p:nvPr/>
        </p:nvSpPr>
        <p:spPr>
          <a:xfrm>
            <a:off x="1144080" y="15694110"/>
            <a:ext cx="9135600" cy="741300"/>
          </a:xfrm>
          <a:prstGeom prst="rect">
            <a:avLst/>
          </a:prstGeom>
          <a:solidFill>
            <a:srgbClr val="FFFFFF"/>
          </a:solidFill>
          <a:ln w="254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46875" tIns="73425" rIns="146875" bIns="73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MATERIAL E MÉTODOS</a:t>
            </a:r>
            <a:endParaRPr sz="39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720560" y="23934145"/>
            <a:ext cx="9756600" cy="8181600"/>
          </a:xfrm>
          <a:prstGeom prst="rect">
            <a:avLst/>
          </a:prstGeom>
          <a:solidFill>
            <a:srgbClr val="FFFFFF"/>
          </a:solidFill>
          <a:ln w="254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just"/>
            <a:endParaRPr lang="pt-BR" sz="2000" dirty="0">
              <a:effectLst/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/>
            <a:endParaRPr lang="pt-BR" sz="20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A amostra de participantes da pesquisa contempla 32 estudantes. Desse número, </a:t>
            </a:r>
            <a:r>
              <a:rPr lang="pt-BR" sz="2000" b="1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65,6% </a:t>
            </a:r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cursam apenas algumas disciplinas a distância em seu curso, e </a:t>
            </a:r>
            <a:r>
              <a:rPr lang="pt-BR" sz="2000" b="1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34,4% </a:t>
            </a:r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efetuam a sua formação totalmente a distância.</a:t>
            </a:r>
          </a:p>
          <a:p>
            <a:pPr algn="just"/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kern="0" dirty="0">
                <a:effectLst/>
                <a:latin typeface="+mn-lt"/>
                <a:ea typeface="Aptos" panose="020B0004020202020204" pitchFamily="34" charset="0"/>
              </a:rPr>
              <a:t>A maneira como é realizada a apresentação de cada aula, para </a:t>
            </a:r>
            <a:r>
              <a:rPr lang="pt-BR" sz="2000" b="1" kern="0" dirty="0">
                <a:effectLst/>
                <a:latin typeface="+mn-lt"/>
                <a:ea typeface="Aptos" panose="020B0004020202020204" pitchFamily="34" charset="0"/>
              </a:rPr>
              <a:t>40,6% </a:t>
            </a:r>
            <a:r>
              <a:rPr lang="pt-BR" sz="2000" kern="0" dirty="0">
                <a:effectLst/>
                <a:latin typeface="+mn-lt"/>
                <a:ea typeface="Aptos" panose="020B0004020202020204" pitchFamily="34" charset="0"/>
              </a:rPr>
              <a:t>dos participantes, orienta, claramente, o que será estudado em oposição aos </a:t>
            </a:r>
            <a:r>
              <a:rPr lang="pt-BR" sz="2000" b="1" kern="0" dirty="0">
                <a:effectLst/>
                <a:latin typeface="+mn-lt"/>
                <a:ea typeface="Aptos" panose="020B0004020202020204" pitchFamily="34" charset="0"/>
              </a:rPr>
              <a:t>53,1% </a:t>
            </a:r>
            <a:r>
              <a:rPr lang="pt-BR" sz="2000" kern="0" dirty="0">
                <a:effectLst/>
                <a:latin typeface="+mn-lt"/>
                <a:ea typeface="Aptos" panose="020B0004020202020204" pitchFamily="34" charset="0"/>
              </a:rPr>
              <a:t>dos estudantes que declaram-se parcialmente satisfeitos e aos </a:t>
            </a:r>
            <a:r>
              <a:rPr lang="pt-BR" sz="2000" b="1" kern="0" dirty="0">
                <a:effectLst/>
                <a:latin typeface="+mn-lt"/>
                <a:ea typeface="Aptos" panose="020B0004020202020204" pitchFamily="34" charset="0"/>
              </a:rPr>
              <a:t>6,3% </a:t>
            </a:r>
            <a:r>
              <a:rPr lang="pt-BR" sz="2000" kern="0" dirty="0">
                <a:effectLst/>
                <a:latin typeface="+mn-lt"/>
                <a:ea typeface="Aptos" panose="020B0004020202020204" pitchFamily="34" charset="0"/>
              </a:rPr>
              <a:t>das pessoas que </a:t>
            </a:r>
            <a:r>
              <a:rPr lang="pt-BR" sz="2000" dirty="0">
                <a:latin typeface="+mn-lt"/>
                <a:ea typeface="Aptos" panose="020B0004020202020204" pitchFamily="34" charset="0"/>
              </a:rPr>
              <a:t>negam clareza na </a:t>
            </a:r>
            <a:r>
              <a:rPr lang="pt-BR" sz="2000" kern="0" dirty="0">
                <a:effectLst/>
                <a:latin typeface="+mn-lt"/>
                <a:ea typeface="Aptos" panose="020B0004020202020204" pitchFamily="34" charset="0"/>
              </a:rPr>
              <a:t>apresentação das unidades de ensino.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>
              <a:latin typeface="+mn-lt"/>
              <a:ea typeface="Aptos" panose="020B0004020202020204" pitchFamily="34" charset="0"/>
            </a:endParaRPr>
          </a:p>
          <a:p>
            <a:pPr algn="just"/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A respeito do desenvolvimento do conteúdo, </a:t>
            </a:r>
            <a:r>
              <a:rPr lang="pt-BR" sz="2000" b="1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31,3% </a:t>
            </a:r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dos participantes consideram-no claro e colaborativo para o próprio aprendizado, opondo-se aos </a:t>
            </a:r>
            <a:r>
              <a:rPr lang="pt-BR" sz="2000" b="1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25% </a:t>
            </a:r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dos estudantes que refutam a afirmação e aos </a:t>
            </a:r>
            <a:r>
              <a:rPr lang="pt-BR" sz="2000" b="1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43,8% </a:t>
            </a:r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dos discentes que se sentem parcialmente atendidos pelas informações. </a:t>
            </a:r>
            <a:endParaRPr lang="pt-BR" sz="2000" kern="0" dirty="0">
              <a:effectLst/>
              <a:latin typeface="+mn-lt"/>
              <a:ea typeface="Aptos" panose="020B0004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2" name="Google Shape;62;p13"/>
          <p:cNvSpPr/>
          <p:nvPr/>
        </p:nvSpPr>
        <p:spPr>
          <a:xfrm>
            <a:off x="1144080" y="24080940"/>
            <a:ext cx="9146400" cy="741300"/>
          </a:xfrm>
          <a:prstGeom prst="rect">
            <a:avLst/>
          </a:prstGeom>
          <a:solidFill>
            <a:srgbClr val="FFFFFF"/>
          </a:solidFill>
          <a:ln w="254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46875" tIns="73425" rIns="146875" bIns="73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RESULTADOS </a:t>
            </a:r>
            <a:endParaRPr sz="39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10792915" y="9307310"/>
            <a:ext cx="9998700" cy="10213500"/>
          </a:xfrm>
          <a:prstGeom prst="rect">
            <a:avLst/>
          </a:prstGeom>
          <a:solidFill>
            <a:srgbClr val="FFFFFF"/>
          </a:solidFill>
          <a:ln w="254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just"/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As principais vantagens das disciplinas a distância, de acordo com os participantes da pesquisa, contemplam, respectivamente, os aspectos: </a:t>
            </a:r>
            <a:r>
              <a:rPr lang="pt-BR" sz="2000" b="1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redução do deslocamento </a:t>
            </a:r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e </a:t>
            </a:r>
            <a:r>
              <a:rPr lang="pt-BR" sz="2000" b="1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economia de tempo </a:t>
            </a:r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e </a:t>
            </a:r>
            <a:r>
              <a:rPr lang="pt-BR" sz="2000" b="1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financeira. </a:t>
            </a:r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Quatro estudantes, contudo, não atribuem vantagens ao </a:t>
            </a:r>
            <a:r>
              <a:rPr lang="pt-BR" sz="2000" dirty="0" err="1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EaD</a:t>
            </a:r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>
              <a:latin typeface="+mn-lt"/>
            </a:endParaRPr>
          </a:p>
          <a:p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Como desafios frequentes ao ensino a distância, em ordem de maior para menor adesão, são apresentados os seguintes aspectos</a:t>
            </a:r>
            <a:r>
              <a:rPr lang="pt-BR" sz="2000" b="1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: foco, concentração e organização, contato com o docente e com outros discentes</a:t>
            </a:r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pt-BR" sz="2000" b="1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falta de materiais e métodos </a:t>
            </a:r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adequados à modalidade.</a:t>
            </a:r>
          </a:p>
          <a:p>
            <a:endParaRPr lang="pt-BR" sz="20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Consonantemente ao questionamento anterior, o </a:t>
            </a:r>
            <a:r>
              <a:rPr lang="pt-BR" sz="2000" b="1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contato com os integrantes das disciplinas </a:t>
            </a:r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a distância, a </a:t>
            </a:r>
            <a:r>
              <a:rPr lang="pt-BR" sz="2000" b="1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organização pessoal </a:t>
            </a:r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e o </a:t>
            </a:r>
            <a:r>
              <a:rPr lang="pt-BR" sz="2000" b="1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desenvolvimento de uma metodologia</a:t>
            </a:r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 própria para o </a:t>
            </a:r>
            <a:r>
              <a:rPr lang="pt-BR" sz="2000" dirty="0" err="1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EaD</a:t>
            </a:r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 são considerados imprescindíveis para a realização de aulas a distância.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>
              <a:latin typeface="+mn-lt"/>
            </a:endParaRPr>
          </a:p>
          <a:p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O último dado analisado diz respeito às sugestões do público discente para melhoria das condições de aprendizagem a distância. Novamente, a </a:t>
            </a:r>
            <a:r>
              <a:rPr lang="pt-BR" sz="2000" b="1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ampliação do contato com o público acadêmico </a:t>
            </a:r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(leia-se colegas e professores) e a </a:t>
            </a:r>
            <a:r>
              <a:rPr lang="pt-BR" sz="2000" b="1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criação de metodologias específicas </a:t>
            </a:r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para a modalidade foram relatados.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4" name="Google Shape;64;p13"/>
          <p:cNvSpPr/>
          <p:nvPr/>
        </p:nvSpPr>
        <p:spPr>
          <a:xfrm>
            <a:off x="10923120" y="9575010"/>
            <a:ext cx="9650400" cy="741300"/>
          </a:xfrm>
          <a:prstGeom prst="rect">
            <a:avLst/>
          </a:prstGeom>
          <a:solidFill>
            <a:srgbClr val="FFFFFF"/>
          </a:solidFill>
          <a:ln w="254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46875" tIns="73425" rIns="146875" bIns="73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RESULTADOS </a:t>
            </a:r>
            <a:endParaRPr sz="39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10792915" y="19689603"/>
            <a:ext cx="9998700" cy="6937500"/>
          </a:xfrm>
          <a:prstGeom prst="rect">
            <a:avLst/>
          </a:prstGeom>
          <a:solidFill>
            <a:srgbClr val="FFFFFF"/>
          </a:solidFill>
          <a:ln w="254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Os estudos realizados e os dados obtidos nesta etapa da Pesquisa possibilitam que se compreenda melhor o ensino a distância no Brasil e podem colaborar com professores do ensino superior no que tange a elaboração de aulas nessa modalidade. Ainda que a oficialização da </a:t>
            </a:r>
            <a:r>
              <a:rPr lang="pt-BR" sz="2000" dirty="0" err="1"/>
              <a:t>EaD</a:t>
            </a:r>
            <a:r>
              <a:rPr lang="pt-BR" sz="2000" dirty="0"/>
              <a:t> seja recente, sua efetivação já apresenta avanços e diretrizes que a solidificam, contribuindo para a sua permanência no sistema educacional e tornando ainda mais necessários estudos a respeito da exposição de materiais didáticos nessa modalidade de ensino. O conhecimento linguístico, por sua vez, é uma importante ferramenta para concretização da comunicação entre professor e aluno (tão desafiadora) e pode contribuir com a solução de problemas recorrentes no ensino a distância. </a:t>
            </a:r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Conclui-se a presente análise definindo a enunciação como um ato dialógico que envolve locutor </a:t>
            </a:r>
            <a:r>
              <a:rPr lang="pt-BR" sz="200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e interlocutor </a:t>
            </a:r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por meio da linguagem (modo de ação), caracterizada por algum laço social ou sentimental (exigido pela educação a distância). Portanto, para que tal processo ocorra com efetividade nas disciplinas </a:t>
            </a:r>
            <a:r>
              <a:rPr lang="pt-BR" sz="2000" dirty="0" err="1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EaD</a:t>
            </a:r>
            <a:r>
              <a:rPr lang="pt-BR" sz="20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, é preciso desenvolver formas metodológicas específicas à modalidade, proporcionando condições de enunciação efetivas ao estabelecimento do diálogo e, consequentemente, do aprendizado.</a:t>
            </a:r>
          </a:p>
          <a:p>
            <a:pPr algn="just"/>
            <a:endParaRPr lang="pt-BR" dirty="0"/>
          </a:p>
        </p:txBody>
      </p:sp>
      <p:sp>
        <p:nvSpPr>
          <p:cNvPr id="66" name="Google Shape;66;p13"/>
          <p:cNvSpPr/>
          <p:nvPr/>
        </p:nvSpPr>
        <p:spPr>
          <a:xfrm>
            <a:off x="10923120" y="19880280"/>
            <a:ext cx="9738300" cy="696000"/>
          </a:xfrm>
          <a:prstGeom prst="rect">
            <a:avLst/>
          </a:prstGeom>
          <a:solidFill>
            <a:srgbClr val="FFFFFF"/>
          </a:solidFill>
          <a:ln w="254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46875" tIns="73425" rIns="146875" bIns="73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CONSIDERAÇÕES FINAIS</a:t>
            </a:r>
            <a:endParaRPr sz="36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3"/>
          <p:cNvSpPr/>
          <p:nvPr/>
        </p:nvSpPr>
        <p:spPr>
          <a:xfrm>
            <a:off x="10792915" y="26795895"/>
            <a:ext cx="9998700" cy="5356800"/>
          </a:xfrm>
          <a:prstGeom prst="rect">
            <a:avLst/>
          </a:prstGeom>
          <a:solidFill>
            <a:srgbClr val="FFFFFF"/>
          </a:solidFill>
          <a:ln w="254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1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BENVENISTE, </a:t>
            </a:r>
            <a:r>
              <a:rPr lang="pt-BR" dirty="0" err="1"/>
              <a:t>Émíle</a:t>
            </a:r>
            <a:r>
              <a:rPr lang="pt-BR" dirty="0"/>
              <a:t>. </a:t>
            </a:r>
            <a:r>
              <a:rPr lang="pt-BR" b="1" dirty="0"/>
              <a:t>Problemas de linguística geral I</a:t>
            </a:r>
            <a:r>
              <a:rPr lang="pt-BR" dirty="0"/>
              <a:t>. 6 ed. São Paulo, 1976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dirty="0"/>
          </a:p>
          <a:p>
            <a:r>
              <a:rPr lang="pt-BR" dirty="0"/>
              <a:t>BENVENISTE, </a:t>
            </a:r>
            <a:r>
              <a:rPr lang="pt-BR" dirty="0" err="1"/>
              <a:t>Émíle</a:t>
            </a:r>
            <a:r>
              <a:rPr lang="pt-BR" dirty="0"/>
              <a:t>. </a:t>
            </a:r>
            <a:r>
              <a:rPr lang="pt-BR" b="1" dirty="0"/>
              <a:t>Problemas de linguística geral II</a:t>
            </a:r>
            <a:r>
              <a:rPr lang="pt-BR" dirty="0"/>
              <a:t>. 2 ed. São Paulo, 1989</a:t>
            </a:r>
          </a:p>
          <a:p>
            <a:endParaRPr lang="pt-BR" dirty="0"/>
          </a:p>
          <a:p>
            <a:r>
              <a:rPr lang="pt-BR" dirty="0"/>
              <a:t>ARAÚJO, Júlio. </a:t>
            </a:r>
            <a:r>
              <a:rPr lang="pt-BR" b="1" dirty="0" err="1"/>
              <a:t>EaD</a:t>
            </a:r>
            <a:r>
              <a:rPr lang="pt-BR" b="1" dirty="0"/>
              <a:t> em Tela: docência, ensino e ferramentas digitais</a:t>
            </a:r>
            <a:r>
              <a:rPr lang="pt-BR" dirty="0"/>
              <a:t>. 23 ed. São Paulo. 2013</a:t>
            </a:r>
          </a:p>
          <a:p>
            <a:endParaRPr lang="pt-BR" dirty="0"/>
          </a:p>
          <a:p>
            <a:r>
              <a:rPr lang="pt-BR" dirty="0"/>
              <a:t>SCHLICKMANN, Raphael; ROCZANSKI, Carla Regina </a:t>
            </a:r>
            <a:r>
              <a:rPr lang="pt-BR" dirty="0" err="1"/>
              <a:t>Magagnin</a:t>
            </a:r>
            <a:r>
              <a:rPr lang="pt-BR" dirty="0"/>
              <a:t>; AZEVEDO, Paola. Experiências de educação superior a distância no mundo. </a:t>
            </a:r>
            <a:r>
              <a:rPr lang="pt-BR" b="1" dirty="0"/>
              <a:t>Repositório UFSC</a:t>
            </a:r>
            <a:r>
              <a:rPr lang="pt-BR" dirty="0"/>
              <a:t>, Florianópolis, p. 1 – 18, 2008</a:t>
            </a:r>
          </a:p>
          <a:p>
            <a:endParaRPr lang="pt-BR" dirty="0"/>
          </a:p>
          <a:p>
            <a:r>
              <a:rPr lang="pt-BR" dirty="0"/>
              <a:t>MACHADO, Liliane Campos. Cenários da </a:t>
            </a:r>
            <a:r>
              <a:rPr lang="pt-BR" dirty="0" err="1"/>
              <a:t>EaD</a:t>
            </a:r>
            <a:r>
              <a:rPr lang="pt-BR" dirty="0"/>
              <a:t> no mundo, no Brasil e na ENFAM: alguns apontamentos. 2015. </a:t>
            </a:r>
            <a:r>
              <a:rPr lang="pt-BR" b="1" dirty="0"/>
              <a:t>ENFAM</a:t>
            </a:r>
            <a:r>
              <a:rPr lang="pt-BR" dirty="0"/>
              <a:t>, Brasília, p. 1 – 18, 2005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LEMGRUBER, Márcio Silveira. Educação a Distância: para além dos caixas eletrônicos. </a:t>
            </a:r>
            <a:r>
              <a:rPr lang="pt-BR" b="1" dirty="0"/>
              <a:t>Revista </a:t>
            </a:r>
            <a:r>
              <a:rPr lang="pt-BR" b="1" dirty="0" err="1"/>
              <a:t>Sinpro</a:t>
            </a:r>
            <a:r>
              <a:rPr lang="pt-BR" b="1" dirty="0"/>
              <a:t>-Rio</a:t>
            </a:r>
            <a:r>
              <a:rPr lang="pt-BR" dirty="0"/>
              <a:t>, Rio de Janeiro, v. 2, p. 42 – 49, 2008.</a:t>
            </a:r>
          </a:p>
          <a:p>
            <a:endParaRPr lang="pt-BR" dirty="0"/>
          </a:p>
          <a:p>
            <a:r>
              <a:rPr lang="pt-BR" dirty="0"/>
              <a:t>MATTAR, João. Metodologias ativas para a educação presencial, </a:t>
            </a:r>
            <a:r>
              <a:rPr lang="pt-BR" dirty="0" err="1"/>
              <a:t>blended</a:t>
            </a:r>
            <a:r>
              <a:rPr lang="pt-BR" dirty="0"/>
              <a:t> e a distância. </a:t>
            </a:r>
            <a:r>
              <a:rPr lang="pt-BR" b="1" dirty="0"/>
              <a:t>Artesanato Educacional</a:t>
            </a:r>
            <a:r>
              <a:rPr lang="pt-BR" dirty="0"/>
              <a:t>, São Paulo, v. 1, p. 28 – 29, 2017</a:t>
            </a:r>
          </a:p>
        </p:txBody>
      </p:sp>
      <p:sp>
        <p:nvSpPr>
          <p:cNvPr id="68" name="Google Shape;68;p13"/>
          <p:cNvSpPr/>
          <p:nvPr/>
        </p:nvSpPr>
        <p:spPr>
          <a:xfrm>
            <a:off x="11408760" y="26892180"/>
            <a:ext cx="9252600" cy="696000"/>
          </a:xfrm>
          <a:prstGeom prst="rect">
            <a:avLst/>
          </a:prstGeom>
          <a:solidFill>
            <a:srgbClr val="FFFFFF"/>
          </a:solidFill>
          <a:ln w="254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46875" tIns="73425" rIns="146875" bIns="73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REFERÊNCIAS BIBLIOGRÁFICAS</a:t>
            </a:r>
            <a:endParaRPr sz="36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Imagem 4" descr="Interface gráfica do usuário, Texto&#10;&#10;Descrição gerada automaticamente">
            <a:extLst>
              <a:ext uri="{FF2B5EF4-FFF2-40B4-BE49-F238E27FC236}">
                <a16:creationId xmlns:a16="http://schemas.microsoft.com/office/drawing/2014/main" id="{362A8C42-B886-8276-0F26-B2073052FA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314" y="707175"/>
            <a:ext cx="19507201" cy="5457825"/>
          </a:xfrm>
          <a:prstGeom prst="rect">
            <a:avLst/>
          </a:prstGeom>
        </p:spPr>
      </p:pic>
      <p:sp>
        <p:nvSpPr>
          <p:cNvPr id="2" name="Google Shape;54;p13">
            <a:extLst>
              <a:ext uri="{FF2B5EF4-FFF2-40B4-BE49-F238E27FC236}">
                <a16:creationId xmlns:a16="http://schemas.microsoft.com/office/drawing/2014/main" id="{2727C4B3-5DB1-0214-B80A-A3B55BAFE092}"/>
              </a:ext>
            </a:extLst>
          </p:cNvPr>
          <p:cNvSpPr/>
          <p:nvPr/>
        </p:nvSpPr>
        <p:spPr>
          <a:xfrm>
            <a:off x="929520" y="6236834"/>
            <a:ext cx="5124900" cy="63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6875" tIns="73425" rIns="146875" bIns="73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400" dirty="0"/>
              <a:t>PIBIC - CNPq</a:t>
            </a:r>
            <a:endParaRPr sz="34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55;p13">
            <a:extLst>
              <a:ext uri="{FF2B5EF4-FFF2-40B4-BE49-F238E27FC236}">
                <a16:creationId xmlns:a16="http://schemas.microsoft.com/office/drawing/2014/main" id="{CF49EE21-98BA-4123-862F-0E01EAA7BB27}"/>
              </a:ext>
            </a:extLst>
          </p:cNvPr>
          <p:cNvSpPr/>
          <p:nvPr/>
        </p:nvSpPr>
        <p:spPr>
          <a:xfrm>
            <a:off x="-468018" y="6819757"/>
            <a:ext cx="22521863" cy="2170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6875" tIns="73425" rIns="146875" bIns="73425" anchor="t" anchorCtr="0">
            <a:noAutofit/>
          </a:bodyPr>
          <a:lstStyle/>
          <a:p>
            <a:pPr algn="ctr"/>
            <a:r>
              <a:rPr lang="pt-BR" sz="3600" kern="100" dirty="0">
                <a:effectLst/>
                <a:latin typeface="+mj-lt"/>
                <a:ea typeface="Times New Roman" panose="02020603050405020304" pitchFamily="18" charset="0"/>
              </a:rPr>
              <a:t>O aparelho formal da enunciação, de Émile Benveniste, como fundamentação teórica para o desenvolvimento de habilidades de produção escrita em disciplinas EAD no ensino superior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400" b="1" dirty="0"/>
              <a:t>ELIN III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400" dirty="0"/>
              <a:t>Manuela Teles da Roza, Carina Maria </a:t>
            </a:r>
            <a:r>
              <a:rPr lang="pt-BR" sz="3400" dirty="0" err="1"/>
              <a:t>Melchiors</a:t>
            </a:r>
            <a:r>
              <a:rPr lang="pt-BR" sz="3400" dirty="0"/>
              <a:t> </a:t>
            </a:r>
            <a:r>
              <a:rPr lang="pt-BR" sz="3400" dirty="0" err="1"/>
              <a:t>Niederauer</a:t>
            </a:r>
            <a:endParaRPr lang="pt-BR" sz="34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89088CDC-4093-01B9-6162-B9BB55E517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1423" y="18282667"/>
            <a:ext cx="6759153" cy="54763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1028</Words>
  <Application>Microsoft Office PowerPoint</Application>
  <PresentationFormat>Personalizar</PresentationFormat>
  <Paragraphs>60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Simple Light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Manuela Teles da Roza</dc:creator>
  <cp:lastModifiedBy>Manuela Teles da Roza</cp:lastModifiedBy>
  <cp:revision>3</cp:revision>
  <dcterms:modified xsi:type="dcterms:W3CDTF">2024-05-27T13:11:14Z</dcterms:modified>
</cp:coreProperties>
</file>