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1602700" cy="324358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5" d="100"/>
          <a:sy n="25" d="100"/>
        </p:scale>
        <p:origin x="-3090" y="-78"/>
      </p:cViewPr>
      <p:guideLst>
        <p:guide orient="horz" pos="1021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992D650-726A-4552-973F-33527F9B78BA}" type="slidenum">
              <a:rPr lang="pt-BR" sz="1400" b="0" strike="noStrike" spc="-1">
                <a:latin typeface="Times New Roman"/>
              </a:rPr>
              <a:pPr algn="r"/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880" cy="4112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3884760" y="8685360"/>
            <a:ext cx="29692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12744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080000" y="18747720"/>
            <a:ext cx="12744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145520" y="756828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080000" y="1874772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145520" y="1874772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4068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123200" y="7568280"/>
            <a:ext cx="4068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166040" y="7568280"/>
            <a:ext cx="4068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080000" y="18747720"/>
            <a:ext cx="4068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1123200" y="18747720"/>
            <a:ext cx="4068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166040" y="18747720"/>
            <a:ext cx="4068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080000" y="7568280"/>
            <a:ext cx="127440" cy="21403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127440" cy="2140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61920" cy="2140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145520" y="7568280"/>
            <a:ext cx="61920" cy="2140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080000" y="1292400"/>
            <a:ext cx="19439280" cy="25109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145520" y="7568280"/>
            <a:ext cx="61920" cy="2140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080000" y="1874772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61920" cy="2140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145520" y="756828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145520" y="1874772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145520" y="756828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80000" y="18747720"/>
            <a:ext cx="12744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127440" cy="2140308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215000" y="7568280"/>
            <a:ext cx="127440" cy="2140308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2"/>
          <p:cNvPicPr/>
          <p:nvPr/>
        </p:nvPicPr>
        <p:blipFill>
          <a:blip r:embed="rId3"/>
          <a:srcRect t="4935" b="77407"/>
          <a:stretch/>
        </p:blipFill>
        <p:spPr>
          <a:xfrm>
            <a:off x="0" y="0"/>
            <a:ext cx="21602520" cy="639324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326160" y="25591680"/>
            <a:ext cx="10368000" cy="640944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4440" tIns="32040" rIns="64440" bIns="320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RESULTADOS E </a:t>
            </a:r>
            <a:r>
              <a:rPr lang="pt-BR" sz="32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DISCUSSÃO</a:t>
            </a:r>
            <a:endParaRPr lang="pt-BR" sz="32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3200" b="0" strike="noStrike" spc="-1" dirty="0" smtClean="0">
                <a:solidFill>
                  <a:srgbClr val="000000"/>
                </a:solidFill>
                <a:latin typeface="Arial"/>
              </a:rPr>
              <a:t>Foi efetuada a atualização do </a:t>
            </a:r>
            <a:r>
              <a:rPr lang="pt-BR" sz="3200" b="0" strike="noStrike" spc="-1" dirty="0" err="1" smtClean="0">
                <a:solidFill>
                  <a:srgbClr val="000000"/>
                </a:solidFill>
                <a:latin typeface="Arial"/>
              </a:rPr>
              <a:t>front-end</a:t>
            </a:r>
            <a:r>
              <a:rPr lang="pt-BR" sz="3200" b="0" strike="noStrike" spc="-1" dirty="0" smtClean="0">
                <a:solidFill>
                  <a:srgbClr val="000000"/>
                </a:solidFill>
                <a:latin typeface="Arial"/>
              </a:rPr>
              <a:t> do site trazendo assim uma melhoria estética facilitando assim a navegação do usuário pelo site, como também a atualização dos dados dos participantes do núcleo de pesquisa 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3157484" y="6216580"/>
            <a:ext cx="14814360" cy="175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47040" tIns="173880" rIns="347040" bIns="17388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8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Atualização do </a:t>
            </a:r>
            <a:r>
              <a:rPr lang="pt-BR" sz="4800" b="1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Bioinfoucs</a:t>
            </a:r>
            <a:endParaRPr lang="pt-BR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200" b="1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Penicillium</a:t>
            </a:r>
            <a:endParaRPr lang="pt-BR" sz="3200" b="0" strike="noStrike" spc="-1" dirty="0">
              <a:latin typeface="Arial"/>
            </a:endParaRPr>
          </a:p>
          <a:p>
            <a:pPr algn="ctr"/>
            <a:r>
              <a:rPr lang="pt-BR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Autores: </a:t>
            </a:r>
            <a:r>
              <a:rPr lang="pt-BR" sz="3200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Gabierl</a:t>
            </a:r>
            <a:r>
              <a:rPr lang="pt-BR" sz="3200" spc="-1" dirty="0" smtClean="0">
                <a:solidFill>
                  <a:srgbClr val="000000"/>
                </a:solidFill>
                <a:latin typeface="Arial"/>
                <a:ea typeface="DejaVu Sans"/>
              </a:rPr>
              <a:t> Corte Real Barbieri,</a:t>
            </a:r>
            <a:r>
              <a:rPr lang="pt-BR" sz="3200" dirty="0" smtClean="0"/>
              <a:t> </a:t>
            </a:r>
            <a:br>
              <a:rPr lang="pt-BR" sz="3200" dirty="0" smtClean="0"/>
            </a:br>
            <a:r>
              <a:rPr lang="pt-BR" sz="3200" dirty="0" err="1"/>
              <a:t>Scheila</a:t>
            </a:r>
            <a:r>
              <a:rPr lang="pt-BR" sz="3200" dirty="0"/>
              <a:t> de </a:t>
            </a:r>
            <a:r>
              <a:rPr lang="pt-BR" sz="3200" dirty="0" err="1"/>
              <a:t>Avila</a:t>
            </a:r>
            <a:r>
              <a:rPr lang="pt-BR" sz="3200" dirty="0"/>
              <a:t> e Silva</a:t>
            </a:r>
          </a:p>
          <a:p>
            <a:pPr algn="ctr"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326160" y="8629560"/>
            <a:ext cx="10368000" cy="759960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47040" tIns="173880" rIns="347040" bIns="17388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INTRODUÇÃO / </a:t>
            </a:r>
            <a:r>
              <a:rPr lang="pt-BR" sz="32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OBJETIVO</a:t>
            </a:r>
          </a:p>
          <a:p>
            <a:r>
              <a:rPr lang="pt-BR" sz="3200" dirty="0"/>
              <a:t>O núcleo de pesquisa de Bioinformática da Universidade de Caxias do Sul possui um site disponível gratuitamente na web na web onde é possível aprender sobre o trabalho e os participantes do mesmo.</a:t>
            </a:r>
          </a:p>
          <a:p>
            <a:pPr algn="ctr"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326160" y="16446960"/>
            <a:ext cx="10368000" cy="892692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47040" tIns="173880" rIns="347040" bIns="17388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EXPERIMENTAL</a:t>
            </a: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spc="-1" dirty="0" smtClean="0">
                <a:latin typeface="Arial"/>
              </a:rPr>
              <a:t>Com o áxilo de sites com informações referentes a códigos de programação HTM5 e PHP foi efetuada a alteração dos códigos no site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10862280" y="20604600"/>
            <a:ext cx="10368000" cy="613944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4440" tIns="32040" rIns="64440" bIns="320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CONCLUSÕES</a:t>
            </a:r>
          </a:p>
          <a:p>
            <a:pPr algn="ctr">
              <a:lnSpc>
                <a:spcPct val="100000"/>
              </a:lnSpc>
            </a:pPr>
            <a:r>
              <a:rPr lang="pt-BR" sz="3200" strike="noStrike" spc="-1" dirty="0" smtClean="0">
                <a:solidFill>
                  <a:srgbClr val="000000"/>
                </a:solidFill>
                <a:latin typeface="Arial"/>
              </a:rPr>
              <a:t>A melhoria dos códigos de </a:t>
            </a:r>
            <a:r>
              <a:rPr lang="pt-BR" sz="3200" strike="noStrike" spc="-1" dirty="0" err="1" smtClean="0">
                <a:solidFill>
                  <a:srgbClr val="000000"/>
                </a:solidFill>
                <a:latin typeface="Arial"/>
              </a:rPr>
              <a:t>front-end</a:t>
            </a:r>
            <a:r>
              <a:rPr lang="pt-BR" sz="3200" strike="noStrike" spc="-1" dirty="0" smtClean="0">
                <a:solidFill>
                  <a:srgbClr val="000000"/>
                </a:solidFill>
                <a:latin typeface="Arial"/>
              </a:rPr>
              <a:t> resultam em uma maior acessibilidade para os usuários no site, e a atualização dos componentes do núcleo permite aceso a informações atualizadas </a:t>
            </a:r>
            <a:endParaRPr lang="pt-BR" sz="3200" strike="noStrike" spc="-1" dirty="0">
              <a:latin typeface="Arial"/>
            </a:endParaRPr>
          </a:p>
        </p:txBody>
      </p:sp>
      <p:sp>
        <p:nvSpPr>
          <p:cNvPr id="51" name="CustomShape 6"/>
          <p:cNvSpPr/>
          <p:nvPr/>
        </p:nvSpPr>
        <p:spPr>
          <a:xfrm>
            <a:off x="18038160" y="6393600"/>
            <a:ext cx="3424680" cy="124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1160" tIns="50760" rIns="101160" bIns="50760">
            <a:noAutofit/>
          </a:bodyPr>
          <a:lstStyle/>
          <a:p>
            <a:pPr algn="ctr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  <p:sp>
        <p:nvSpPr>
          <p:cNvPr id="52" name="CustomShape 7"/>
          <p:cNvSpPr/>
          <p:nvPr/>
        </p:nvSpPr>
        <p:spPr>
          <a:xfrm>
            <a:off x="10862280" y="26963280"/>
            <a:ext cx="10368000" cy="503784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4440" tIns="32040" rIns="64440" bIns="320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REFERÊNCIAS BIBLIOGRÁFICAS</a:t>
            </a:r>
          </a:p>
          <a:p>
            <a:pPr algn="ctr"/>
            <a:r>
              <a:rPr lang="pt-BR" sz="3200" spc="-1" dirty="0" smtClean="0"/>
              <a:t>&lt;https</a:t>
            </a:r>
            <a:r>
              <a:rPr lang="pt-BR" sz="3200" spc="-1" dirty="0"/>
              <a:t>://</a:t>
            </a:r>
            <a:r>
              <a:rPr lang="pt-BR" sz="3200" spc="-1" dirty="0" smtClean="0"/>
              <a:t>developer.mozilla.org/pt-BR/docs/Web/HTML/HTML5&gt;</a:t>
            </a:r>
          </a:p>
          <a:p>
            <a:pPr algn="ctr"/>
            <a:endParaRPr lang="pt-BR" sz="3200" spc="-1" dirty="0" smtClean="0"/>
          </a:p>
          <a:p>
            <a:pPr algn="ctr"/>
            <a:r>
              <a:rPr lang="pt-BR" sz="3200" spc="-1" dirty="0"/>
              <a:t>&lt;</a:t>
            </a:r>
            <a:r>
              <a:rPr lang="pt-BR" sz="3200" spc="-1" dirty="0" smtClean="0"/>
              <a:t>https</a:t>
            </a:r>
            <a:r>
              <a:rPr lang="pt-BR" sz="3200" spc="-1" dirty="0"/>
              <a:t>://</a:t>
            </a:r>
            <a:r>
              <a:rPr lang="pt-BR" sz="3200" spc="-1" dirty="0" smtClean="0"/>
              <a:t>www.w3schools.com/php/DEFAULT.asp&gt;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53" name="CustomShape 8"/>
          <p:cNvSpPr/>
          <p:nvPr/>
        </p:nvSpPr>
        <p:spPr>
          <a:xfrm>
            <a:off x="942906" y="6716646"/>
            <a:ext cx="3264480" cy="93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1160" tIns="50760" rIns="101160" bIns="5076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err="1" smtClean="0">
                <a:solidFill>
                  <a:srgbClr val="000000"/>
                </a:solidFill>
                <a:latin typeface="Arial"/>
              </a:rPr>
              <a:t>PIBIC-CNPq</a:t>
            </a:r>
            <a:r>
              <a:rPr lang="pt-BR" sz="2800" b="1" spc="-1" dirty="0" smtClean="0">
                <a:solidFill>
                  <a:srgbClr val="000000"/>
                </a:solidFill>
                <a:latin typeface="Arial"/>
              </a:rPr>
              <a:t> Ensino Médio</a:t>
            </a:r>
            <a:endParaRPr lang="pt-BR" sz="2800" b="0" strike="noStrike" spc="-1" dirty="0">
              <a:latin typeface="Arial"/>
            </a:endParaRPr>
          </a:p>
        </p:txBody>
      </p:sp>
      <p:sp>
        <p:nvSpPr>
          <p:cNvPr id="54" name="CustomShape 9"/>
          <p:cNvSpPr/>
          <p:nvPr/>
        </p:nvSpPr>
        <p:spPr>
          <a:xfrm>
            <a:off x="10862280" y="8629560"/>
            <a:ext cx="10368000" cy="1175724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64440" tIns="32040" rIns="64440" bIns="320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RESULTADOS E </a:t>
            </a:r>
            <a:r>
              <a:rPr lang="pt-BR" sz="32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DISCUSSÃO</a:t>
            </a:r>
          </a:p>
          <a:p>
            <a:pPr algn="ctr">
              <a:lnSpc>
                <a:spcPct val="100000"/>
              </a:lnSpc>
            </a:pPr>
            <a:endParaRPr lang="pt-BR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b="1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b="1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b="1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b="1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b="1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200" strike="noStrike" spc="-1" dirty="0" smtClean="0">
                <a:solidFill>
                  <a:srgbClr val="000000"/>
                </a:solidFill>
                <a:latin typeface="Arial"/>
              </a:rPr>
              <a:t>Antes</a:t>
            </a:r>
          </a:p>
          <a:p>
            <a:pPr algn="ctr">
              <a:lnSpc>
                <a:spcPct val="100000"/>
              </a:lnSpc>
            </a:pPr>
            <a:endParaRPr lang="pt-BR" sz="3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200" strike="noStrike" spc="-1" dirty="0" err="1" smtClean="0">
                <a:solidFill>
                  <a:srgbClr val="000000"/>
                </a:solidFill>
                <a:latin typeface="Arial"/>
              </a:rPr>
              <a:t>Depo</a:t>
            </a:r>
            <a:endParaRPr lang="pt-BR" sz="320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</p:txBody>
      </p:sp>
      <p:pic>
        <p:nvPicPr>
          <p:cNvPr id="12" name="Imagem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301548" y="9431290"/>
            <a:ext cx="7429552" cy="4786346"/>
          </a:xfrm>
          <a:prstGeom prst="rect">
            <a:avLst/>
          </a:prstGeom>
        </p:spPr>
      </p:pic>
      <p:pic>
        <p:nvPicPr>
          <p:cNvPr id="13" name="Imagem 12" descr="C:\Users\GAMER\Desktop\Sem s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44424" y="15146330"/>
            <a:ext cx="707236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m 15" descr="CBBBBBB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30704" y="5645076"/>
            <a:ext cx="5600700" cy="3152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2368</TotalTime>
  <Words>159</Words>
  <Application>LibreOffice/6.3.1.2$Windows_X86_64 LibreOffice_project/b79626edf0065ac373bd1df5c28bd630b4424273</Application>
  <PresentationFormat>Personalizar</PresentationFormat>
  <Paragraphs>40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Tatiana</dc:creator>
  <cp:lastModifiedBy>Usuário do Windows</cp:lastModifiedBy>
  <cp:revision>195</cp:revision>
  <dcterms:created xsi:type="dcterms:W3CDTF">2013-03-21T17:57:30Z</dcterms:created>
  <dcterms:modified xsi:type="dcterms:W3CDTF">2020-08-21T16:04:19Z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